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943600" cx="9144000"/>
  <p:notesSz cx="6858000" cy="9144000"/>
  <p:embeddedFontLst>
    <p:embeddedFont>
      <p:font typeface="Proxima Nova"/>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ProximaNova-bold.fntdata"/><Relationship Id="rId10" Type="http://schemas.openxmlformats.org/officeDocument/2006/relationships/slide" Target="slides/slide6.xml"/><Relationship Id="rId21" Type="http://schemas.openxmlformats.org/officeDocument/2006/relationships/font" Target="fonts/ProximaNova-regular.fntdata"/><Relationship Id="rId13" Type="http://schemas.openxmlformats.org/officeDocument/2006/relationships/slide" Target="slides/slide9.xml"/><Relationship Id="rId24" Type="http://schemas.openxmlformats.org/officeDocument/2006/relationships/font" Target="fonts/ProximaNova-boldItalic.fntdata"/><Relationship Id="rId12" Type="http://schemas.openxmlformats.org/officeDocument/2006/relationships/slide" Target="slides/slide8.xml"/><Relationship Id="rId23"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None/>
              <a:defRPr b="0" i="0" sz="1100" u="none" cap="none" strike="noStrike">
                <a:solidFill>
                  <a:schemeClr val="dk1"/>
                </a:solidFill>
                <a:latin typeface="Arial"/>
                <a:ea typeface="Arial"/>
                <a:cs typeface="Arial"/>
                <a:sym typeface="Arial"/>
              </a:defRPr>
            </a:lvl1pPr>
            <a:lvl2pPr indent="0" lvl="1" marL="457200" marR="0" rtl="0" algn="l">
              <a:spcBef>
                <a:spcPts val="0"/>
              </a:spcBef>
              <a:buNone/>
              <a:defRPr b="0" i="0" sz="1100" u="none" cap="none" strike="noStrike">
                <a:solidFill>
                  <a:schemeClr val="dk1"/>
                </a:solidFill>
                <a:latin typeface="Arial"/>
                <a:ea typeface="Arial"/>
                <a:cs typeface="Arial"/>
                <a:sym typeface="Arial"/>
              </a:defRPr>
            </a:lvl2pPr>
            <a:lvl3pPr indent="0" lvl="2" marL="914400" marR="0" rtl="0" algn="l">
              <a:spcBef>
                <a:spcPts val="0"/>
              </a:spcBef>
              <a:buNone/>
              <a:defRPr b="0" i="0" sz="1100" u="none" cap="none" strike="noStrike">
                <a:solidFill>
                  <a:schemeClr val="dk1"/>
                </a:solidFill>
                <a:latin typeface="Arial"/>
                <a:ea typeface="Arial"/>
                <a:cs typeface="Arial"/>
                <a:sym typeface="Arial"/>
              </a:defRPr>
            </a:lvl3pPr>
            <a:lvl4pPr indent="0" lvl="3" marL="1371600" marR="0" rtl="0" algn="l">
              <a:spcBef>
                <a:spcPts val="0"/>
              </a:spcBef>
              <a:buNone/>
              <a:defRPr b="0" i="0" sz="1100" u="none" cap="none" strike="noStrike">
                <a:solidFill>
                  <a:schemeClr val="dk1"/>
                </a:solidFill>
                <a:latin typeface="Arial"/>
                <a:ea typeface="Arial"/>
                <a:cs typeface="Arial"/>
                <a:sym typeface="Arial"/>
              </a:defRPr>
            </a:lvl4pPr>
            <a:lvl5pPr indent="0" lvl="4" marL="1828800" marR="0" rtl="0" algn="l">
              <a:spcBef>
                <a:spcPts val="0"/>
              </a:spcBef>
              <a:buNone/>
              <a:defRPr b="0" i="0" sz="1100" u="none" cap="none" strike="noStrike">
                <a:solidFill>
                  <a:schemeClr val="dk1"/>
                </a:solidFill>
                <a:latin typeface="Arial"/>
                <a:ea typeface="Arial"/>
                <a:cs typeface="Arial"/>
                <a:sym typeface="Arial"/>
              </a:defRPr>
            </a:lvl5pPr>
            <a:lvl6pPr indent="0" lvl="5" marL="2286000" marR="0" rtl="0" algn="l">
              <a:spcBef>
                <a:spcPts val="0"/>
              </a:spcBef>
              <a:buNone/>
              <a:defRPr b="0" i="0" sz="1100" u="none" cap="none" strike="noStrike">
                <a:solidFill>
                  <a:schemeClr val="dk1"/>
                </a:solidFill>
                <a:latin typeface="Arial"/>
                <a:ea typeface="Arial"/>
                <a:cs typeface="Arial"/>
                <a:sym typeface="Arial"/>
              </a:defRPr>
            </a:lvl6pPr>
            <a:lvl7pPr indent="0" lvl="6" marL="2743200" marR="0" rtl="0" algn="l">
              <a:spcBef>
                <a:spcPts val="0"/>
              </a:spcBef>
              <a:buNone/>
              <a:defRPr b="0" i="0" sz="1100" u="none" cap="none" strike="noStrike">
                <a:solidFill>
                  <a:schemeClr val="dk1"/>
                </a:solidFill>
                <a:latin typeface="Arial"/>
                <a:ea typeface="Arial"/>
                <a:cs typeface="Arial"/>
                <a:sym typeface="Arial"/>
              </a:defRPr>
            </a:lvl7pPr>
            <a:lvl8pPr indent="0" lvl="7" marL="3200400" marR="0" rtl="0" algn="l">
              <a:spcBef>
                <a:spcPts val="0"/>
              </a:spcBef>
              <a:buNone/>
              <a:defRPr b="0" i="0" sz="1100" u="none" cap="none" strike="noStrike">
                <a:solidFill>
                  <a:schemeClr val="dk1"/>
                </a:solidFill>
                <a:latin typeface="Arial"/>
                <a:ea typeface="Arial"/>
                <a:cs typeface="Arial"/>
                <a:sym typeface="Arial"/>
              </a:defRPr>
            </a:lvl8pPr>
            <a:lvl9pPr indent="0" lvl="8" marL="3657600" marR="0" rtl="0" algn="l">
              <a:spcBef>
                <a:spcPts val="0"/>
              </a:spcBef>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82" name="Shape 82"/>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marR="0" rtl="0" algn="l">
              <a:spcBef>
                <a:spcPts val="0"/>
              </a:spcBef>
              <a:buNone/>
            </a:pPr>
            <a:r>
              <a:rPr lang="en-US"/>
              <a:t>Sindhu</a:t>
            </a:r>
          </a:p>
        </p:txBody>
      </p:sp>
      <p:sp>
        <p:nvSpPr>
          <p:cNvPr id="158" name="Shape 158"/>
          <p:cNvSpPr/>
          <p:nvPr>
            <p:ph idx="2" type="sldImg"/>
          </p:nvPr>
        </p:nvSpPr>
        <p:spPr>
          <a:xfrm>
            <a:off x="792162" y="685800"/>
            <a:ext cx="5273674"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4" name="Shape 164"/>
        <p:cNvGrpSpPr/>
        <p:nvPr/>
      </p:nvGrpSpPr>
      <p:grpSpPr>
        <a:xfrm>
          <a:off x="0" y="0"/>
          <a:ext cx="0" cy="0"/>
          <a:chOff x="0" y="0"/>
          <a:chExt cx="0" cy="0"/>
        </a:xfrm>
      </p:grpSpPr>
      <p:sp>
        <p:nvSpPr>
          <p:cNvPr id="165" name="Shape 165"/>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marR="0" rtl="0" algn="l">
              <a:spcBef>
                <a:spcPts val="0"/>
              </a:spcBef>
              <a:buNone/>
            </a:pPr>
            <a:r>
              <a:rPr lang="en-US"/>
              <a:t>Sindhu</a:t>
            </a:r>
          </a:p>
        </p:txBody>
      </p:sp>
      <p:sp>
        <p:nvSpPr>
          <p:cNvPr id="166" name="Shape 166"/>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2" name="Shape 172"/>
        <p:cNvGrpSpPr/>
        <p:nvPr/>
      </p:nvGrpSpPr>
      <p:grpSpPr>
        <a:xfrm>
          <a:off x="0" y="0"/>
          <a:ext cx="0" cy="0"/>
          <a:chOff x="0" y="0"/>
          <a:chExt cx="0" cy="0"/>
        </a:xfrm>
      </p:grpSpPr>
      <p:sp>
        <p:nvSpPr>
          <p:cNvPr id="173" name="Shape 173"/>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rPr lang="en-US" sz="1350">
                <a:highlight>
                  <a:srgbClr val="EBEBEB"/>
                </a:highlight>
              </a:rPr>
              <a:t>Tran</a:t>
            </a:r>
          </a:p>
        </p:txBody>
      </p:sp>
      <p:sp>
        <p:nvSpPr>
          <p:cNvPr id="174" name="Shape 174"/>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1" name="Shape 181"/>
        <p:cNvGrpSpPr/>
        <p:nvPr/>
      </p:nvGrpSpPr>
      <p:grpSpPr>
        <a:xfrm>
          <a:off x="0" y="0"/>
          <a:ext cx="0" cy="0"/>
          <a:chOff x="0" y="0"/>
          <a:chExt cx="0" cy="0"/>
        </a:xfrm>
      </p:grpSpPr>
      <p:sp>
        <p:nvSpPr>
          <p:cNvPr id="182" name="Shape 182"/>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rPr lang="en-US" sz="1350">
                <a:highlight>
                  <a:srgbClr val="EBEBEB"/>
                </a:highlight>
              </a:rPr>
              <a:t>Tran</a:t>
            </a:r>
          </a:p>
          <a:p>
            <a:pPr indent="0" lvl="0" marL="0" marR="0" rtl="0" algn="l">
              <a:spcBef>
                <a:spcPts val="0"/>
              </a:spcBef>
              <a:buClr>
                <a:schemeClr val="dk1"/>
              </a:buClr>
              <a:buSzPct val="25000"/>
              <a:buFont typeface="Arial"/>
              <a:buNone/>
            </a:pPr>
            <a:r>
              <a:t/>
            </a:r>
            <a:endParaRPr sz="1350">
              <a:highlight>
                <a:srgbClr val="EBEBEB"/>
              </a:highlight>
            </a:endParaRPr>
          </a:p>
          <a:p>
            <a:pPr indent="0" lvl="0" marL="0" marR="0" rtl="0" algn="l">
              <a:spcBef>
                <a:spcPts val="0"/>
              </a:spcBef>
              <a:buClr>
                <a:schemeClr val="dk1"/>
              </a:buClr>
              <a:buSzPct val="25000"/>
              <a:buFont typeface="Arial"/>
              <a:buNone/>
            </a:pPr>
            <a:r>
              <a:rPr lang="en-US" sz="1350">
                <a:highlight>
                  <a:srgbClr val="EBEBEB"/>
                </a:highlight>
              </a:rPr>
              <a:t>For Single Sign on we have used Okta , </a:t>
            </a:r>
          </a:p>
          <a:p>
            <a:pPr indent="0" lvl="0" marL="0" marR="0" rtl="0" algn="l">
              <a:spcBef>
                <a:spcPts val="0"/>
              </a:spcBef>
              <a:buClr>
                <a:schemeClr val="dk1"/>
              </a:buClr>
              <a:buSzPct val="25000"/>
              <a:buFont typeface="Arial"/>
              <a:buNone/>
            </a:pPr>
            <a:r>
              <a:rPr lang="en-US" sz="1350">
                <a:highlight>
                  <a:srgbClr val="EBEBEB"/>
                </a:highlight>
              </a:rPr>
              <a:t>Okta is a single sign on Tool that integrates Active Directory </a:t>
            </a:r>
          </a:p>
          <a:p>
            <a:pPr indent="0" lvl="0" marL="0" marR="0" rtl="0" algn="l">
              <a:spcBef>
                <a:spcPts val="0"/>
              </a:spcBef>
              <a:buClr>
                <a:schemeClr val="dk1"/>
              </a:buClr>
              <a:buSzPct val="25000"/>
              <a:buFont typeface="Arial"/>
              <a:buNone/>
            </a:pPr>
            <a:r>
              <a:rPr lang="en-US" sz="1350">
                <a:highlight>
                  <a:srgbClr val="EBEBEB"/>
                </a:highlight>
              </a:rPr>
              <a:t>We have used to integrate Tableau, github and SmartSales Application</a:t>
            </a:r>
          </a:p>
        </p:txBody>
      </p:sp>
      <p:sp>
        <p:nvSpPr>
          <p:cNvPr id="183" name="Shape 183"/>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9" name="Shape 189"/>
        <p:cNvGrpSpPr/>
        <p:nvPr/>
      </p:nvGrpSpPr>
      <p:grpSpPr>
        <a:xfrm>
          <a:off x="0" y="0"/>
          <a:ext cx="0" cy="0"/>
          <a:chOff x="0" y="0"/>
          <a:chExt cx="0" cy="0"/>
        </a:xfrm>
      </p:grpSpPr>
      <p:sp>
        <p:nvSpPr>
          <p:cNvPr id="190" name="Shape 190"/>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just">
              <a:lnSpc>
                <a:spcPct val="115000"/>
              </a:lnSpc>
              <a:spcBef>
                <a:spcPts val="0"/>
              </a:spcBef>
              <a:spcAft>
                <a:spcPts val="0"/>
              </a:spcAft>
              <a:buClr>
                <a:schemeClr val="dk1"/>
              </a:buClr>
              <a:buSzPct val="25000"/>
              <a:buFont typeface="Arial"/>
              <a:buNone/>
            </a:pPr>
            <a:r>
              <a:rPr lang="en-US" sz="1000"/>
              <a:t>Sneha</a:t>
            </a:r>
          </a:p>
          <a:p>
            <a:pPr indent="-292100" lvl="0" marL="457200" marR="0" rtl="0" algn="just">
              <a:lnSpc>
                <a:spcPct val="115000"/>
              </a:lnSpc>
              <a:spcBef>
                <a:spcPts val="0"/>
              </a:spcBef>
              <a:spcAft>
                <a:spcPts val="0"/>
              </a:spcAft>
              <a:buSzPct val="100000"/>
              <a:buChar char="-"/>
            </a:pPr>
            <a:r>
              <a:rPr lang="en-US" sz="1000"/>
              <a:t>Jenkins is an open Source Continuous Integration and Continuous Delivery Tool</a:t>
            </a:r>
          </a:p>
          <a:p>
            <a:pPr indent="-292100" lvl="0" marL="457200" marR="0" rtl="0" algn="just">
              <a:lnSpc>
                <a:spcPct val="115000"/>
              </a:lnSpc>
              <a:spcBef>
                <a:spcPts val="0"/>
              </a:spcBef>
              <a:spcAft>
                <a:spcPts val="0"/>
              </a:spcAft>
              <a:buSzPct val="100000"/>
              <a:buChar char="-"/>
            </a:pPr>
            <a:r>
              <a:rPr lang="en-US" sz="1000"/>
              <a:t>Our Source code is located in a Github Repository </a:t>
            </a:r>
          </a:p>
          <a:p>
            <a:pPr indent="-292100" lvl="0" marL="457200" marR="0" rtl="0" algn="just">
              <a:lnSpc>
                <a:spcPct val="115000"/>
              </a:lnSpc>
              <a:spcBef>
                <a:spcPts val="0"/>
              </a:spcBef>
              <a:spcAft>
                <a:spcPts val="0"/>
              </a:spcAft>
              <a:buSzPct val="100000"/>
              <a:buChar char="-"/>
            </a:pPr>
            <a:r>
              <a:rPr lang="en-US" sz="1000"/>
              <a:t>We host our Static website on Amazon s3, S3 is amazon simple storage service , it is an amazon key value store which can also be used to host static websites</a:t>
            </a:r>
          </a:p>
          <a:p>
            <a:pPr indent="-292100" lvl="0" marL="457200" marR="0" rtl="0" algn="just">
              <a:lnSpc>
                <a:spcPct val="115000"/>
              </a:lnSpc>
              <a:spcBef>
                <a:spcPts val="0"/>
              </a:spcBef>
              <a:spcAft>
                <a:spcPts val="0"/>
              </a:spcAft>
              <a:buSzPct val="100000"/>
              <a:buChar char="-"/>
            </a:pPr>
            <a:r>
              <a:rPr lang="en-US" sz="1000"/>
              <a:t>We are using Jenkins as our CI/CD pipeline .</a:t>
            </a:r>
          </a:p>
          <a:p>
            <a:pPr indent="-292100" lvl="0" marL="457200" marR="0" rtl="0" algn="just">
              <a:lnSpc>
                <a:spcPct val="115000"/>
              </a:lnSpc>
              <a:spcBef>
                <a:spcPts val="0"/>
              </a:spcBef>
              <a:spcAft>
                <a:spcPts val="0"/>
              </a:spcAft>
              <a:buSzPct val="100000"/>
              <a:buChar char="-"/>
            </a:pPr>
            <a:r>
              <a:rPr lang="en-US" sz="1000"/>
              <a:t>Once we check in the code to Github ,  Jenkin Deploys it into S3 </a:t>
            </a:r>
          </a:p>
          <a:p>
            <a:pPr indent="-292100" lvl="0" marL="457200" marR="0" rtl="0" algn="just">
              <a:lnSpc>
                <a:spcPct val="115000"/>
              </a:lnSpc>
              <a:spcBef>
                <a:spcPts val="0"/>
              </a:spcBef>
              <a:spcAft>
                <a:spcPts val="0"/>
              </a:spcAft>
              <a:buSzPct val="100000"/>
              <a:buChar char="-"/>
            </a:pPr>
            <a:r>
              <a:rPr lang="en-US" sz="1000"/>
              <a:t>To achieve this we installed a GitPlugin to communicate with github and S3 plugin to Deploy into Amazon S3</a:t>
            </a:r>
          </a:p>
          <a:p>
            <a:pPr lvl="0" marR="0" rtl="0" algn="just">
              <a:lnSpc>
                <a:spcPct val="115000"/>
              </a:lnSpc>
              <a:spcBef>
                <a:spcPts val="0"/>
              </a:spcBef>
              <a:spcAft>
                <a:spcPts val="0"/>
              </a:spcAft>
              <a:buNone/>
            </a:pPr>
            <a:r>
              <a:t/>
            </a:r>
            <a:endParaRPr sz="1000"/>
          </a:p>
          <a:p>
            <a:pPr indent="-292100" lvl="0" marL="457200" marR="0" rtl="0" algn="just">
              <a:lnSpc>
                <a:spcPct val="115000"/>
              </a:lnSpc>
              <a:spcBef>
                <a:spcPts val="0"/>
              </a:spcBef>
              <a:spcAft>
                <a:spcPts val="0"/>
              </a:spcAft>
              <a:buSzPct val="100000"/>
              <a:buChar char="-"/>
            </a:pPr>
            <a:r>
              <a:rPr lang="en-US" sz="1000"/>
              <a:t>We have deployed Jenkins on An EC2 instance so that it is Internet accessible, this is required for github to communicate with jenkins to inform jenkins when there is code push into the repository </a:t>
            </a:r>
          </a:p>
        </p:txBody>
      </p:sp>
      <p:sp>
        <p:nvSpPr>
          <p:cNvPr id="191" name="Shape 191"/>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7" name="Shape 197"/>
        <p:cNvGrpSpPr/>
        <p:nvPr/>
      </p:nvGrpSpPr>
      <p:grpSpPr>
        <a:xfrm>
          <a:off x="0" y="0"/>
          <a:ext cx="0" cy="0"/>
          <a:chOff x="0" y="0"/>
          <a:chExt cx="0" cy="0"/>
        </a:xfrm>
      </p:grpSpPr>
      <p:sp>
        <p:nvSpPr>
          <p:cNvPr id="198" name="Shape 198"/>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just">
              <a:lnSpc>
                <a:spcPct val="115000"/>
              </a:lnSpc>
              <a:spcBef>
                <a:spcPts val="0"/>
              </a:spcBef>
              <a:spcAft>
                <a:spcPts val="0"/>
              </a:spcAft>
              <a:buClr>
                <a:schemeClr val="dk1"/>
              </a:buClr>
              <a:buSzPct val="25000"/>
              <a:buFont typeface="Arial"/>
              <a:buNone/>
            </a:pPr>
            <a:r>
              <a:rPr lang="en-US" sz="1000"/>
              <a:t>Sneha , Sindhu and Mohamad </a:t>
            </a:r>
          </a:p>
          <a:p>
            <a:pPr indent="0" lvl="0" marL="0" marR="0" rtl="0" algn="just">
              <a:lnSpc>
                <a:spcPct val="115000"/>
              </a:lnSpc>
              <a:spcBef>
                <a:spcPts val="0"/>
              </a:spcBef>
              <a:spcAft>
                <a:spcPts val="0"/>
              </a:spcAft>
              <a:buClr>
                <a:schemeClr val="dk1"/>
              </a:buClr>
              <a:buSzPct val="25000"/>
              <a:buFont typeface="Arial"/>
              <a:buNone/>
            </a:pPr>
            <a:r>
              <a:t/>
            </a:r>
            <a:endParaRPr sz="1000"/>
          </a:p>
          <a:p>
            <a:pPr indent="0" lvl="0" marL="0" marR="0" rtl="0" algn="just">
              <a:lnSpc>
                <a:spcPct val="115000"/>
              </a:lnSpc>
              <a:spcBef>
                <a:spcPts val="0"/>
              </a:spcBef>
              <a:spcAft>
                <a:spcPts val="0"/>
              </a:spcAft>
              <a:buClr>
                <a:schemeClr val="dk1"/>
              </a:buClr>
              <a:buSzPct val="25000"/>
              <a:buFont typeface="Arial"/>
              <a:buNone/>
            </a:pPr>
            <a:r>
              <a:rPr lang="en-US" sz="1000"/>
              <a:t>We’ll Show Our Demo in 3 Parts</a:t>
            </a:r>
          </a:p>
          <a:p>
            <a:pPr indent="0" lvl="0" marL="0" marR="0" rtl="0" algn="just">
              <a:lnSpc>
                <a:spcPct val="115000"/>
              </a:lnSpc>
              <a:spcBef>
                <a:spcPts val="0"/>
              </a:spcBef>
              <a:spcAft>
                <a:spcPts val="0"/>
              </a:spcAft>
              <a:buClr>
                <a:schemeClr val="dk1"/>
              </a:buClr>
              <a:buSzPct val="25000"/>
              <a:buFont typeface="Arial"/>
              <a:buNone/>
            </a:pPr>
            <a:r>
              <a:t/>
            </a:r>
            <a:endParaRPr sz="1000"/>
          </a:p>
          <a:p>
            <a:pPr indent="0" lvl="0" marL="0" marR="0" rtl="0" algn="just">
              <a:lnSpc>
                <a:spcPct val="115000"/>
              </a:lnSpc>
              <a:spcBef>
                <a:spcPts val="0"/>
              </a:spcBef>
              <a:spcAft>
                <a:spcPts val="0"/>
              </a:spcAft>
              <a:buClr>
                <a:schemeClr val="dk1"/>
              </a:buClr>
              <a:buSzPct val="25000"/>
              <a:buFont typeface="Arial"/>
              <a:buNone/>
            </a:pPr>
            <a:r>
              <a:rPr lang="en-US" sz="1000"/>
              <a:t>First the Single Sign On Featuring 3 Applications , Tableau Online, Smart Sals and Github</a:t>
            </a:r>
          </a:p>
          <a:p>
            <a:pPr indent="0" lvl="0" marL="0" marR="0" rtl="0" algn="just">
              <a:lnSpc>
                <a:spcPct val="115000"/>
              </a:lnSpc>
              <a:spcBef>
                <a:spcPts val="0"/>
              </a:spcBef>
              <a:spcAft>
                <a:spcPts val="0"/>
              </a:spcAft>
              <a:buClr>
                <a:schemeClr val="dk1"/>
              </a:buClr>
              <a:buSzPct val="25000"/>
              <a:buFont typeface="Arial"/>
              <a:buNone/>
            </a:pPr>
            <a:r>
              <a:t/>
            </a:r>
            <a:endParaRPr sz="1000"/>
          </a:p>
          <a:p>
            <a:pPr indent="0" lvl="0" marL="0" marR="0" rtl="0" algn="just">
              <a:lnSpc>
                <a:spcPct val="115000"/>
              </a:lnSpc>
              <a:spcBef>
                <a:spcPts val="0"/>
              </a:spcBef>
              <a:spcAft>
                <a:spcPts val="0"/>
              </a:spcAft>
              <a:buClr>
                <a:schemeClr val="dk1"/>
              </a:buClr>
              <a:buSzPct val="25000"/>
              <a:buFont typeface="Arial"/>
              <a:buNone/>
            </a:pPr>
            <a:r>
              <a:rPr lang="en-US" sz="1000"/>
              <a:t>Demo of Our Smart Sales Application . Showing the changes from our data generating tool</a:t>
            </a:r>
          </a:p>
          <a:p>
            <a:pPr indent="0" lvl="0" marL="0" marR="0" rtl="0" algn="just">
              <a:lnSpc>
                <a:spcPct val="115000"/>
              </a:lnSpc>
              <a:spcBef>
                <a:spcPts val="0"/>
              </a:spcBef>
              <a:spcAft>
                <a:spcPts val="0"/>
              </a:spcAft>
              <a:buClr>
                <a:schemeClr val="dk1"/>
              </a:buClr>
              <a:buSzPct val="25000"/>
              <a:buFont typeface="Arial"/>
              <a:buNone/>
            </a:pPr>
            <a:r>
              <a:t/>
            </a:r>
            <a:endParaRPr sz="1000"/>
          </a:p>
          <a:p>
            <a:pPr indent="0" lvl="0" marL="0" marR="0" rtl="0" algn="just">
              <a:lnSpc>
                <a:spcPct val="115000"/>
              </a:lnSpc>
              <a:spcBef>
                <a:spcPts val="0"/>
              </a:spcBef>
              <a:spcAft>
                <a:spcPts val="0"/>
              </a:spcAft>
              <a:buClr>
                <a:schemeClr val="dk1"/>
              </a:buClr>
              <a:buSzPct val="25000"/>
              <a:buFont typeface="Arial"/>
              <a:buNone/>
            </a:pPr>
            <a:r>
              <a:rPr lang="en-US" sz="1000"/>
              <a:t>Jenkins Integration ,to make changes to our html page to change the background color </a:t>
            </a:r>
          </a:p>
        </p:txBody>
      </p:sp>
      <p:sp>
        <p:nvSpPr>
          <p:cNvPr id="199" name="Shape 199"/>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5" name="Shape 205"/>
        <p:cNvGrpSpPr/>
        <p:nvPr/>
      </p:nvGrpSpPr>
      <p:grpSpPr>
        <a:xfrm>
          <a:off x="0" y="0"/>
          <a:ext cx="0" cy="0"/>
          <a:chOff x="0" y="0"/>
          <a:chExt cx="0" cy="0"/>
        </a:xfrm>
      </p:grpSpPr>
      <p:sp>
        <p:nvSpPr>
          <p:cNvPr id="206" name="Shape 20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207" name="Shape 207"/>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228600" lvl="0" marL="228600" marR="0" rtl="0" algn="l">
              <a:lnSpc>
                <a:spcPct val="100000"/>
              </a:lnSpc>
              <a:spcBef>
                <a:spcPts val="0"/>
              </a:spcBef>
              <a:spcAft>
                <a:spcPts val="0"/>
              </a:spcAft>
              <a:buClr>
                <a:schemeClr val="dk1"/>
              </a:buClr>
              <a:buSzPct val="25000"/>
              <a:buFont typeface="Arial"/>
              <a:buNone/>
            </a:pPr>
            <a:r>
              <a:rPr lang="en-US"/>
              <a:t>Tran</a:t>
            </a:r>
          </a:p>
        </p:txBody>
      </p:sp>
      <p:sp>
        <p:nvSpPr>
          <p:cNvPr id="88" name="Shape 88"/>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lnSpc>
                <a:spcPct val="115000"/>
              </a:lnSpc>
              <a:spcBef>
                <a:spcPts val="0"/>
              </a:spcBef>
              <a:buClr>
                <a:schemeClr val="dk1"/>
              </a:buClr>
              <a:buSzPct val="100000"/>
              <a:buFont typeface="Arial"/>
              <a:buNone/>
            </a:pPr>
            <a:r>
              <a:rPr lang="en-US"/>
              <a:t>Tran</a:t>
            </a:r>
          </a:p>
          <a:p>
            <a:pPr lvl="0" rtl="0">
              <a:lnSpc>
                <a:spcPct val="115000"/>
              </a:lnSpc>
              <a:spcBef>
                <a:spcPts val="0"/>
              </a:spcBef>
              <a:buClr>
                <a:schemeClr val="dk1"/>
              </a:buClr>
              <a:buSzPct val="100000"/>
              <a:buFont typeface="Arial"/>
              <a:buNone/>
            </a:pPr>
            <a:r>
              <a:t/>
            </a:r>
            <a:endParaRPr/>
          </a:p>
          <a:p>
            <a:pPr lvl="0" rtl="0" algn="just">
              <a:lnSpc>
                <a:spcPct val="115000"/>
              </a:lnSpc>
              <a:spcBef>
                <a:spcPts val="0"/>
              </a:spcBef>
              <a:buClr>
                <a:schemeClr val="dk1"/>
              </a:buClr>
              <a:buSzPct val="100000"/>
              <a:buFont typeface="Arial"/>
              <a:buNone/>
            </a:pPr>
            <a:r>
              <a:rPr lang="en-US"/>
              <a:t>In the context of this project, we assume that the business have chain stores. Sales data is  scattered across retail stores, wholesale stores and online store for Internet customers. Data of retail and wholesale stores is managed by a legacy system, while online store system is just built recently. Therefore we have at least two different data formats.</a:t>
            </a:r>
          </a:p>
          <a:p>
            <a:pPr lvl="0" rtl="0">
              <a:spcBef>
                <a:spcPts val="0"/>
              </a:spcBef>
              <a:buNone/>
            </a:pPr>
            <a:r>
              <a:t/>
            </a:r>
            <a:endParaRPr/>
          </a:p>
        </p:txBody>
      </p:sp>
      <p:sp>
        <p:nvSpPr>
          <p:cNvPr id="98" name="Shape 98"/>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4" name="Shape 104"/>
        <p:cNvGrpSpPr/>
        <p:nvPr/>
      </p:nvGrpSpPr>
      <p:grpSpPr>
        <a:xfrm>
          <a:off x="0" y="0"/>
          <a:ext cx="0" cy="0"/>
          <a:chOff x="0" y="0"/>
          <a:chExt cx="0" cy="0"/>
        </a:xfrm>
      </p:grpSpPr>
      <p:sp>
        <p:nvSpPr>
          <p:cNvPr id="105" name="Shape 105"/>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rPr b="1" lang="en-US">
                <a:solidFill>
                  <a:srgbClr val="0000FF"/>
                </a:solidFill>
              </a:rPr>
              <a:t>Tran</a:t>
            </a:r>
          </a:p>
          <a:p>
            <a:pPr indent="0" lvl="0" marL="0" marR="0" rtl="0" algn="l">
              <a:spcBef>
                <a:spcPts val="0"/>
              </a:spcBef>
              <a:buClr>
                <a:schemeClr val="dk1"/>
              </a:buClr>
              <a:buSzPct val="25000"/>
              <a:buFont typeface="Arial"/>
              <a:buNone/>
            </a:pPr>
            <a:r>
              <a:t/>
            </a:r>
            <a:endParaRPr b="1">
              <a:solidFill>
                <a:srgbClr val="0000FF"/>
              </a:solidFill>
            </a:endParaRPr>
          </a:p>
          <a:p>
            <a:pPr lvl="0" rtl="0">
              <a:lnSpc>
                <a:spcPct val="115000"/>
              </a:lnSpc>
              <a:spcBef>
                <a:spcPts val="0"/>
              </a:spcBef>
              <a:buClr>
                <a:schemeClr val="dk1"/>
              </a:buClr>
              <a:buSzPct val="100000"/>
              <a:buFont typeface="Arial"/>
              <a:buNone/>
            </a:pPr>
            <a:r>
              <a:rPr lang="en-US"/>
              <a:t>Project ‘SMART SALES’ leverages the concepts of Data Warehousing and Business Intelligence to achieve insights from those raw data. </a:t>
            </a:r>
            <a:r>
              <a:rPr lang="en-US">
                <a:solidFill>
                  <a:srgbClr val="222222"/>
                </a:solidFill>
              </a:rPr>
              <a:t>It visualizes data in a pictorial or graphical format. It enables decision makers to see analytics presented visually, so they can grasp difficult concepts or identify new patterns</a:t>
            </a:r>
          </a:p>
          <a:p>
            <a:pPr indent="0" lvl="0" marL="0" marR="0" rtl="0" algn="l">
              <a:spcBef>
                <a:spcPts val="0"/>
              </a:spcBef>
              <a:buClr>
                <a:schemeClr val="dk1"/>
              </a:buClr>
              <a:buSzPct val="25000"/>
              <a:buFont typeface="Arial"/>
              <a:buNone/>
            </a:pPr>
            <a:r>
              <a:t/>
            </a:r>
            <a:endParaRPr b="1">
              <a:solidFill>
                <a:srgbClr val="0000FF"/>
              </a:solidFill>
            </a:endParaRPr>
          </a:p>
        </p:txBody>
      </p:sp>
      <p:sp>
        <p:nvSpPr>
          <p:cNvPr id="106" name="Shape 106"/>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a:p>
          <a:p>
            <a:pPr indent="0" lvl="0" marL="0" marR="0" rtl="0" algn="l">
              <a:spcBef>
                <a:spcPts val="0"/>
              </a:spcBef>
              <a:buClr>
                <a:schemeClr val="dk1"/>
              </a:buClr>
              <a:buSzPct val="25000"/>
              <a:buFont typeface="Arial"/>
              <a:buNone/>
            </a:pPr>
            <a:r>
              <a:rPr lang="en-US"/>
              <a:t>Tran</a:t>
            </a:r>
          </a:p>
        </p:txBody>
      </p:sp>
      <p:sp>
        <p:nvSpPr>
          <p:cNvPr id="119" name="Shape 119"/>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marR="0" rtl="0" algn="l">
              <a:spcBef>
                <a:spcPts val="0"/>
              </a:spcBef>
              <a:buNone/>
            </a:pPr>
            <a:r>
              <a:rPr lang="en-US"/>
              <a:t>Mohamad</a:t>
            </a:r>
          </a:p>
        </p:txBody>
      </p:sp>
      <p:sp>
        <p:nvSpPr>
          <p:cNvPr id="128" name="Shape 128"/>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 name="Shape 133"/>
        <p:cNvGrpSpPr/>
        <p:nvPr/>
      </p:nvGrpSpPr>
      <p:grpSpPr>
        <a:xfrm>
          <a:off x="0" y="0"/>
          <a:ext cx="0" cy="0"/>
          <a:chOff x="0" y="0"/>
          <a:chExt cx="0" cy="0"/>
        </a:xfrm>
      </p:grpSpPr>
      <p:sp>
        <p:nvSpPr>
          <p:cNvPr id="134" name="Shape 134"/>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marR="0" rtl="0" algn="l">
              <a:spcBef>
                <a:spcPts val="0"/>
              </a:spcBef>
              <a:buNone/>
            </a:pPr>
            <a:r>
              <a:rPr lang="en-US"/>
              <a:t>Mohamad</a:t>
            </a:r>
          </a:p>
        </p:txBody>
      </p:sp>
      <p:sp>
        <p:nvSpPr>
          <p:cNvPr id="135" name="Shape 135"/>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0" name="Shape 140"/>
        <p:cNvGrpSpPr/>
        <p:nvPr/>
      </p:nvGrpSpPr>
      <p:grpSpPr>
        <a:xfrm>
          <a:off x="0" y="0"/>
          <a:ext cx="0" cy="0"/>
          <a:chOff x="0" y="0"/>
          <a:chExt cx="0" cy="0"/>
        </a:xfrm>
      </p:grpSpPr>
      <p:sp>
        <p:nvSpPr>
          <p:cNvPr id="141" name="Shape 14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marR="0" rtl="0" algn="l">
              <a:spcBef>
                <a:spcPts val="0"/>
              </a:spcBef>
              <a:buNone/>
            </a:pPr>
            <a:r>
              <a:rPr lang="en-US"/>
              <a:t>Mohamad</a:t>
            </a:r>
          </a:p>
        </p:txBody>
      </p:sp>
      <p:sp>
        <p:nvSpPr>
          <p:cNvPr id="142" name="Shape 142"/>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8" name="Shape 148"/>
        <p:cNvGrpSpPr/>
        <p:nvPr/>
      </p:nvGrpSpPr>
      <p:grpSpPr>
        <a:xfrm>
          <a:off x="0" y="0"/>
          <a:ext cx="0" cy="0"/>
          <a:chOff x="0" y="0"/>
          <a:chExt cx="0" cy="0"/>
        </a:xfrm>
      </p:grpSpPr>
      <p:sp>
        <p:nvSpPr>
          <p:cNvPr id="149" name="Shape 149"/>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lvl="0" marR="0" rtl="0" algn="l">
              <a:spcBef>
                <a:spcPts val="0"/>
              </a:spcBef>
              <a:buNone/>
            </a:pPr>
            <a:r>
              <a:rPr lang="en-US"/>
              <a:t>Mohamad</a:t>
            </a:r>
          </a:p>
        </p:txBody>
      </p:sp>
      <p:sp>
        <p:nvSpPr>
          <p:cNvPr id="150" name="Shape 150"/>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1" name="Shape 11"/>
        <p:cNvGrpSpPr/>
        <p:nvPr/>
      </p:nvGrpSpPr>
      <p:grpSpPr>
        <a:xfrm>
          <a:off x="0" y="0"/>
          <a:ext cx="0" cy="0"/>
          <a:chOff x="0" y="0"/>
          <a:chExt cx="0" cy="0"/>
        </a:xfrm>
      </p:grpSpPr>
      <p:sp>
        <p:nvSpPr>
          <p:cNvPr id="12" name="Shape 12"/>
          <p:cNvSpPr txBox="1"/>
          <p:nvPr>
            <p:ph type="ctrTitle"/>
          </p:nvPr>
        </p:nvSpPr>
        <p:spPr>
          <a:xfrm>
            <a:off x="685800" y="1846367"/>
            <a:ext cx="7772400" cy="1274022"/>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13" name="Shape 13"/>
          <p:cNvSpPr txBox="1"/>
          <p:nvPr>
            <p:ph idx="1" type="subTitle"/>
          </p:nvPr>
        </p:nvSpPr>
        <p:spPr>
          <a:xfrm>
            <a:off x="1371600" y="3368039"/>
            <a:ext cx="6400799" cy="1518919"/>
          </a:xfrm>
          <a:prstGeom prst="rect">
            <a:avLst/>
          </a:prstGeom>
          <a:noFill/>
          <a:ln>
            <a:noFill/>
          </a:ln>
        </p:spPr>
        <p:txBody>
          <a:bodyPr anchorCtr="0" anchor="t" bIns="91425" lIns="91425" rIns="91425" tIns="91425"/>
          <a:lstStyle>
            <a:lvl1pPr indent="0" lvl="0" marL="0" marR="0" rtl="0" algn="ctr">
              <a:lnSpc>
                <a:spcPct val="100000"/>
              </a:lnSpc>
              <a:spcBef>
                <a:spcPts val="640"/>
              </a:spcBef>
              <a:spcAft>
                <a:spcPts val="0"/>
              </a:spcAft>
              <a:buClr>
                <a:srgbClr val="888888"/>
              </a:buClr>
              <a:buFont typeface="Arial"/>
              <a:buNone/>
              <a:defRPr b="0" i="0" sz="3200" u="none" cap="none" strike="noStrike">
                <a:solidFill>
                  <a:srgbClr val="888888"/>
                </a:solidFill>
                <a:latin typeface="Calibri"/>
                <a:ea typeface="Calibri"/>
                <a:cs typeface="Calibri"/>
                <a:sym typeface="Calibri"/>
              </a:defRPr>
            </a:lvl1pPr>
            <a:lvl2pPr indent="0" lvl="1" marL="457200" marR="0" rtl="0" algn="ctr">
              <a:lnSpc>
                <a:spcPct val="100000"/>
              </a:lnSpc>
              <a:spcBef>
                <a:spcPts val="560"/>
              </a:spcBef>
              <a:spcAft>
                <a:spcPts val="0"/>
              </a:spcAft>
              <a:buClr>
                <a:srgbClr val="888888"/>
              </a:buClr>
              <a:buFont typeface="Arial"/>
              <a:buNone/>
              <a:defRPr b="0" i="0" sz="2800" u="none" cap="none" strike="noStrike">
                <a:solidFill>
                  <a:srgbClr val="888888"/>
                </a:solidFill>
                <a:latin typeface="Calibri"/>
                <a:ea typeface="Calibri"/>
                <a:cs typeface="Calibri"/>
                <a:sym typeface="Calibri"/>
              </a:defRPr>
            </a:lvl2pPr>
            <a:lvl3pPr indent="0" lvl="2" marL="914400" marR="0" rtl="0" algn="ctr">
              <a:lnSpc>
                <a:spcPct val="100000"/>
              </a:lnSpc>
              <a:spcBef>
                <a:spcPts val="480"/>
              </a:spcBef>
              <a:spcAft>
                <a:spcPts val="0"/>
              </a:spcAft>
              <a:buClr>
                <a:srgbClr val="888888"/>
              </a:buClr>
              <a:buFont typeface="Arial"/>
              <a:buNone/>
              <a:defRPr b="0" i="0" sz="2400" u="none" cap="none" strike="noStrike">
                <a:solidFill>
                  <a:srgbClr val="888888"/>
                </a:solidFill>
                <a:latin typeface="Calibri"/>
                <a:ea typeface="Calibri"/>
                <a:cs typeface="Calibri"/>
                <a:sym typeface="Calibri"/>
              </a:defRPr>
            </a:lvl3pPr>
            <a:lvl4pPr indent="0" lvl="3" marL="13716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4pPr>
            <a:lvl5pPr indent="0" lvl="4" marL="18288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5pPr>
            <a:lvl6pPr indent="0" lvl="5" marL="22860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6pPr>
            <a:lvl7pPr indent="0" lvl="6" marL="27432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7pPr>
            <a:lvl8pPr indent="0" lvl="7" marL="32004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8pPr>
            <a:lvl9pPr indent="0" lvl="8" marL="36576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9pPr>
          </a:lstStyle>
          <a:p/>
        </p:txBody>
      </p:sp>
      <p:sp>
        <p:nvSpPr>
          <p:cNvPr id="14" name="Shape 14"/>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15" name="Shape 15"/>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16" name="Shape 16"/>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68" name="Shape 68"/>
        <p:cNvGrpSpPr/>
        <p:nvPr/>
      </p:nvGrpSpPr>
      <p:grpSpPr>
        <a:xfrm>
          <a:off x="0" y="0"/>
          <a:ext cx="0" cy="0"/>
          <a:chOff x="0" y="0"/>
          <a:chExt cx="0" cy="0"/>
        </a:xfrm>
      </p:grpSpPr>
      <p:sp>
        <p:nvSpPr>
          <p:cNvPr id="69" name="Shape 69"/>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70" name="Shape 70"/>
          <p:cNvSpPr txBox="1"/>
          <p:nvPr>
            <p:ph idx="1" type="body"/>
          </p:nvPr>
        </p:nvSpPr>
        <p:spPr>
          <a:xfrm rot="5400000">
            <a:off x="2610748" y="-766708"/>
            <a:ext cx="3922501" cy="8229600"/>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71" name="Shape 71"/>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72" name="Shape 72"/>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73" name="Shape 73"/>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74" name="Shape 74"/>
        <p:cNvGrpSpPr/>
        <p:nvPr/>
      </p:nvGrpSpPr>
      <p:grpSpPr>
        <a:xfrm>
          <a:off x="0" y="0"/>
          <a:ext cx="0" cy="0"/>
          <a:chOff x="0" y="0"/>
          <a:chExt cx="0" cy="0"/>
        </a:xfrm>
      </p:grpSpPr>
      <p:sp>
        <p:nvSpPr>
          <p:cNvPr id="75" name="Shape 75"/>
          <p:cNvSpPr txBox="1"/>
          <p:nvPr>
            <p:ph type="title"/>
          </p:nvPr>
        </p:nvSpPr>
        <p:spPr>
          <a:xfrm rot="5400000">
            <a:off x="5122437" y="1744979"/>
            <a:ext cx="5071320" cy="20574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76" name="Shape 76"/>
          <p:cNvSpPr txBox="1"/>
          <p:nvPr>
            <p:ph idx="1" type="body"/>
          </p:nvPr>
        </p:nvSpPr>
        <p:spPr>
          <a:xfrm rot="5400000">
            <a:off x="931438" y="-236218"/>
            <a:ext cx="5071320" cy="6019798"/>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77" name="Shape 77"/>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78" name="Shape 78"/>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79" name="Shape 79"/>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17" name="Shape 17"/>
        <p:cNvGrpSpPr/>
        <p:nvPr/>
      </p:nvGrpSpPr>
      <p:grpSpPr>
        <a:xfrm>
          <a:off x="0" y="0"/>
          <a:ext cx="0" cy="0"/>
          <a:chOff x="0" y="0"/>
          <a:chExt cx="0" cy="0"/>
        </a:xfrm>
      </p:grpSpPr>
      <p:sp>
        <p:nvSpPr>
          <p:cNvPr id="18" name="Shape 18"/>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19" name="Shape 19"/>
          <p:cNvSpPr txBox="1"/>
          <p:nvPr>
            <p:ph idx="1" type="body"/>
          </p:nvPr>
        </p:nvSpPr>
        <p:spPr>
          <a:xfrm>
            <a:off x="457200" y="1386841"/>
            <a:ext cx="8229600" cy="3922501"/>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20" name="Shape 20"/>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21" name="Shape 21"/>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22" name="Shape 22"/>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23" name="Shape 23"/>
        <p:cNvGrpSpPr/>
        <p:nvPr/>
      </p:nvGrpSpPr>
      <p:grpSpPr>
        <a:xfrm>
          <a:off x="0" y="0"/>
          <a:ext cx="0" cy="0"/>
          <a:chOff x="0" y="0"/>
          <a:chExt cx="0" cy="0"/>
        </a:xfrm>
      </p:grpSpPr>
      <p:sp>
        <p:nvSpPr>
          <p:cNvPr id="24" name="Shape 24"/>
          <p:cNvSpPr txBox="1"/>
          <p:nvPr>
            <p:ph type="title"/>
          </p:nvPr>
        </p:nvSpPr>
        <p:spPr>
          <a:xfrm>
            <a:off x="722312" y="3819314"/>
            <a:ext cx="7772400" cy="1180465"/>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Calibri"/>
              <a:buNone/>
              <a:defRPr b="1" i="0" sz="40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25" name="Shape 25"/>
          <p:cNvSpPr txBox="1"/>
          <p:nvPr>
            <p:ph idx="1" type="body"/>
          </p:nvPr>
        </p:nvSpPr>
        <p:spPr>
          <a:xfrm>
            <a:off x="722312" y="2519150"/>
            <a:ext cx="7772400" cy="1300162"/>
          </a:xfrm>
          <a:prstGeom prst="rect">
            <a:avLst/>
          </a:prstGeom>
          <a:noFill/>
          <a:ln>
            <a:noFill/>
          </a:ln>
        </p:spPr>
        <p:txBody>
          <a:bodyPr anchorCtr="0" anchor="b" bIns="91425" lIns="91425" rIns="91425" tIns="91425"/>
          <a:lstStyle>
            <a:lvl1pPr indent="0" lvl="0" marL="0" marR="0" rtl="0" algn="l">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1pPr>
            <a:lvl2pPr indent="0" lvl="1" marL="457200" marR="0" rtl="0" algn="l">
              <a:lnSpc>
                <a:spcPct val="100000"/>
              </a:lnSpc>
              <a:spcBef>
                <a:spcPts val="360"/>
              </a:spcBef>
              <a:spcAft>
                <a:spcPts val="0"/>
              </a:spcAft>
              <a:buClr>
                <a:srgbClr val="888888"/>
              </a:buClr>
              <a:buFont typeface="Arial"/>
              <a:buNone/>
              <a:defRPr b="0" i="0" sz="1800" u="none" cap="none" strike="noStrike">
                <a:solidFill>
                  <a:srgbClr val="888888"/>
                </a:solidFill>
                <a:latin typeface="Calibri"/>
                <a:ea typeface="Calibri"/>
                <a:cs typeface="Calibri"/>
                <a:sym typeface="Calibri"/>
              </a:defRPr>
            </a:lvl2pPr>
            <a:lvl3pPr indent="0" lvl="2" marL="914400" marR="0" rtl="0" algn="l">
              <a:lnSpc>
                <a:spcPct val="100000"/>
              </a:lnSpc>
              <a:spcBef>
                <a:spcPts val="320"/>
              </a:spcBef>
              <a:spcAft>
                <a:spcPts val="0"/>
              </a:spcAft>
              <a:buClr>
                <a:srgbClr val="888888"/>
              </a:buClr>
              <a:buFont typeface="Arial"/>
              <a:buNone/>
              <a:defRPr b="0" i="0" sz="1600" u="none" cap="none" strike="noStrike">
                <a:solidFill>
                  <a:srgbClr val="888888"/>
                </a:solidFill>
                <a:latin typeface="Calibri"/>
                <a:ea typeface="Calibri"/>
                <a:cs typeface="Calibri"/>
                <a:sym typeface="Calibri"/>
              </a:defRPr>
            </a:lvl3pPr>
            <a:lvl4pPr indent="0" lvl="3" marL="13716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4pPr>
            <a:lvl5pPr indent="0" lvl="4" marL="18288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5pPr>
            <a:lvl6pPr indent="0" lvl="5" marL="22860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6pPr>
            <a:lvl7pPr indent="0" lvl="6" marL="27432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7pPr>
            <a:lvl8pPr indent="0" lvl="7" marL="32004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8pPr>
            <a:lvl9pPr indent="0" lvl="8" marL="36576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9pPr>
          </a:lstStyle>
          <a:p/>
        </p:txBody>
      </p:sp>
      <p:sp>
        <p:nvSpPr>
          <p:cNvPr id="26" name="Shape 26"/>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27" name="Shape 27"/>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28" name="Shape 28"/>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29" name="Shape 29"/>
        <p:cNvGrpSpPr/>
        <p:nvPr/>
      </p:nvGrpSpPr>
      <p:grpSpPr>
        <a:xfrm>
          <a:off x="0" y="0"/>
          <a:ext cx="0" cy="0"/>
          <a:chOff x="0" y="0"/>
          <a:chExt cx="0" cy="0"/>
        </a:xfrm>
      </p:grpSpPr>
      <p:sp>
        <p:nvSpPr>
          <p:cNvPr id="30" name="Shape 30"/>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31" name="Shape 31"/>
          <p:cNvSpPr txBox="1"/>
          <p:nvPr>
            <p:ph idx="1" type="body"/>
          </p:nvPr>
        </p:nvSpPr>
        <p:spPr>
          <a:xfrm>
            <a:off x="457200" y="1386841"/>
            <a:ext cx="4038598" cy="3922501"/>
          </a:xfrm>
          <a:prstGeom prst="rect">
            <a:avLst/>
          </a:prstGeom>
          <a:noFill/>
          <a:ln>
            <a:noFill/>
          </a:ln>
        </p:spPr>
        <p:txBody>
          <a:bodyPr anchorCtr="0" anchor="t" bIns="91425" lIns="91425" rIns="91425" tIns="91425"/>
          <a:lstStyle>
            <a:lvl1pPr indent="12700" lvl="0" marL="34290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1pPr>
            <a:lvl2pPr indent="19050" lvl="1" marL="74295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2pPr>
            <a:lvl3pPr indent="25400" lvl="2" marL="1143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3pPr>
            <a:lvl4pPr indent="0" lvl="3" marL="1600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4pPr>
            <a:lvl5pPr indent="0" lvl="4" marL="20574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5pPr>
            <a:lvl6pPr indent="0" lvl="5" marL="25146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6pPr>
            <a:lvl7pPr indent="0" lvl="6" marL="29718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7pPr>
            <a:lvl8pPr indent="0" lvl="7" marL="34290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8pPr>
            <a:lvl9pPr indent="0" lvl="8" marL="3886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32" name="Shape 32"/>
          <p:cNvSpPr txBox="1"/>
          <p:nvPr>
            <p:ph idx="2" type="body"/>
          </p:nvPr>
        </p:nvSpPr>
        <p:spPr>
          <a:xfrm>
            <a:off x="4648200" y="1386841"/>
            <a:ext cx="4038598" cy="3922501"/>
          </a:xfrm>
          <a:prstGeom prst="rect">
            <a:avLst/>
          </a:prstGeom>
          <a:noFill/>
          <a:ln>
            <a:noFill/>
          </a:ln>
        </p:spPr>
        <p:txBody>
          <a:bodyPr anchorCtr="0" anchor="t" bIns="91425" lIns="91425" rIns="91425" tIns="91425"/>
          <a:lstStyle>
            <a:lvl1pPr indent="12700" lvl="0" marL="34290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1pPr>
            <a:lvl2pPr indent="19050" lvl="1" marL="74295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2pPr>
            <a:lvl3pPr indent="25400" lvl="2" marL="1143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3pPr>
            <a:lvl4pPr indent="0" lvl="3" marL="1600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4pPr>
            <a:lvl5pPr indent="0" lvl="4" marL="20574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5pPr>
            <a:lvl6pPr indent="0" lvl="5" marL="25146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6pPr>
            <a:lvl7pPr indent="0" lvl="6" marL="29718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7pPr>
            <a:lvl8pPr indent="0" lvl="7" marL="34290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8pPr>
            <a:lvl9pPr indent="0" lvl="8" marL="3886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33" name="Shape 33"/>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34" name="Shape 34"/>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35" name="Shape 35"/>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36" name="Shape 36"/>
        <p:cNvGrpSpPr/>
        <p:nvPr/>
      </p:nvGrpSpPr>
      <p:grpSpPr>
        <a:xfrm>
          <a:off x="0" y="0"/>
          <a:ext cx="0" cy="0"/>
          <a:chOff x="0" y="0"/>
          <a:chExt cx="0" cy="0"/>
        </a:xfrm>
      </p:grpSpPr>
      <p:sp>
        <p:nvSpPr>
          <p:cNvPr id="37" name="Shape 37"/>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38" name="Shape 38"/>
          <p:cNvSpPr txBox="1"/>
          <p:nvPr>
            <p:ph idx="1" type="body"/>
          </p:nvPr>
        </p:nvSpPr>
        <p:spPr>
          <a:xfrm>
            <a:off x="457200" y="1330429"/>
            <a:ext cx="4040187" cy="554459"/>
          </a:xfrm>
          <a:prstGeom prst="rect">
            <a:avLst/>
          </a:prstGeom>
          <a:noFill/>
          <a:ln>
            <a:noFill/>
          </a:ln>
        </p:spPr>
        <p:txBody>
          <a:bodyPr anchorCtr="0" anchor="b" bIns="91425" lIns="91425" rIns="91425" tIns="91425"/>
          <a:lstStyle>
            <a:lvl1pPr indent="0" lvl="0" marL="0" marR="0" rtl="0" algn="l">
              <a:lnSpc>
                <a:spcPct val="100000"/>
              </a:lnSpc>
              <a:spcBef>
                <a:spcPts val="480"/>
              </a:spcBef>
              <a:spcAft>
                <a:spcPts val="0"/>
              </a:spcAft>
              <a:buClr>
                <a:schemeClr val="dk1"/>
              </a:buClr>
              <a:buFont typeface="Arial"/>
              <a:buNone/>
              <a:defRPr b="1" i="0" sz="2400" u="none" cap="none" strike="noStrike">
                <a:solidFill>
                  <a:schemeClr val="dk1"/>
                </a:solidFill>
                <a:latin typeface="Calibri"/>
                <a:ea typeface="Calibri"/>
                <a:cs typeface="Calibri"/>
                <a:sym typeface="Calibri"/>
              </a:defRPr>
            </a:lvl1pPr>
            <a:lvl2pPr indent="0" lvl="1" marL="457200" marR="0" rtl="0" algn="l">
              <a:lnSpc>
                <a:spcPct val="100000"/>
              </a:lnSpc>
              <a:spcBef>
                <a:spcPts val="400"/>
              </a:spcBef>
              <a:spcAft>
                <a:spcPts val="0"/>
              </a:spcAft>
              <a:buClr>
                <a:schemeClr val="dk1"/>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lnSpc>
                <a:spcPct val="100000"/>
              </a:lnSpc>
              <a:spcBef>
                <a:spcPts val="360"/>
              </a:spcBef>
              <a:spcAft>
                <a:spcPts val="0"/>
              </a:spcAft>
              <a:buClr>
                <a:schemeClr val="dk1"/>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9pPr>
          </a:lstStyle>
          <a:p/>
        </p:txBody>
      </p:sp>
      <p:sp>
        <p:nvSpPr>
          <p:cNvPr id="39" name="Shape 39"/>
          <p:cNvSpPr txBox="1"/>
          <p:nvPr>
            <p:ph idx="2" type="body"/>
          </p:nvPr>
        </p:nvSpPr>
        <p:spPr>
          <a:xfrm>
            <a:off x="457200" y="1884891"/>
            <a:ext cx="4040187" cy="3424448"/>
          </a:xfrm>
          <a:prstGeom prst="rect">
            <a:avLst/>
          </a:prstGeom>
          <a:noFill/>
          <a:ln>
            <a:noFill/>
          </a:ln>
        </p:spPr>
        <p:txBody>
          <a:bodyPr anchorCtr="0" anchor="t" bIns="91425" lIns="91425" rIns="91425" tIns="91425"/>
          <a:lstStyle>
            <a:lvl1pPr indent="-38100" lvl="0" marL="3429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1pPr>
            <a:lvl2pPr indent="-31750" lvl="1" marL="74295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2pPr>
            <a:lvl3pPr indent="0" lvl="2" marL="11430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3pPr>
            <a:lvl4pPr indent="-25400" lvl="3" marL="16002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4pPr>
            <a:lvl5pPr indent="-25400" lvl="4" marL="20574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5pPr>
            <a:lvl6pPr indent="-25400" lvl="5" marL="25146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6pPr>
            <a:lvl7pPr indent="-25400" lvl="6" marL="29718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7pPr>
            <a:lvl8pPr indent="-25400" lvl="7" marL="34290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8pPr>
            <a:lvl9pPr indent="-25400" lvl="8" marL="38862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40" name="Shape 40"/>
          <p:cNvSpPr txBox="1"/>
          <p:nvPr>
            <p:ph idx="3" type="body"/>
          </p:nvPr>
        </p:nvSpPr>
        <p:spPr>
          <a:xfrm>
            <a:off x="4645026" y="1330429"/>
            <a:ext cx="4041773" cy="554459"/>
          </a:xfrm>
          <a:prstGeom prst="rect">
            <a:avLst/>
          </a:prstGeom>
          <a:noFill/>
          <a:ln>
            <a:noFill/>
          </a:ln>
        </p:spPr>
        <p:txBody>
          <a:bodyPr anchorCtr="0" anchor="b" bIns="91425" lIns="91425" rIns="91425" tIns="91425"/>
          <a:lstStyle>
            <a:lvl1pPr indent="0" lvl="0" marL="0" marR="0" rtl="0" algn="l">
              <a:lnSpc>
                <a:spcPct val="100000"/>
              </a:lnSpc>
              <a:spcBef>
                <a:spcPts val="480"/>
              </a:spcBef>
              <a:spcAft>
                <a:spcPts val="0"/>
              </a:spcAft>
              <a:buClr>
                <a:schemeClr val="dk1"/>
              </a:buClr>
              <a:buFont typeface="Arial"/>
              <a:buNone/>
              <a:defRPr b="1" i="0" sz="2400" u="none" cap="none" strike="noStrike">
                <a:solidFill>
                  <a:schemeClr val="dk1"/>
                </a:solidFill>
                <a:latin typeface="Calibri"/>
                <a:ea typeface="Calibri"/>
                <a:cs typeface="Calibri"/>
                <a:sym typeface="Calibri"/>
              </a:defRPr>
            </a:lvl1pPr>
            <a:lvl2pPr indent="0" lvl="1" marL="457200" marR="0" rtl="0" algn="l">
              <a:lnSpc>
                <a:spcPct val="100000"/>
              </a:lnSpc>
              <a:spcBef>
                <a:spcPts val="400"/>
              </a:spcBef>
              <a:spcAft>
                <a:spcPts val="0"/>
              </a:spcAft>
              <a:buClr>
                <a:schemeClr val="dk1"/>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lnSpc>
                <a:spcPct val="100000"/>
              </a:lnSpc>
              <a:spcBef>
                <a:spcPts val="360"/>
              </a:spcBef>
              <a:spcAft>
                <a:spcPts val="0"/>
              </a:spcAft>
              <a:buClr>
                <a:schemeClr val="dk1"/>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9pPr>
          </a:lstStyle>
          <a:p/>
        </p:txBody>
      </p:sp>
      <p:sp>
        <p:nvSpPr>
          <p:cNvPr id="41" name="Shape 41"/>
          <p:cNvSpPr txBox="1"/>
          <p:nvPr>
            <p:ph idx="4" type="body"/>
          </p:nvPr>
        </p:nvSpPr>
        <p:spPr>
          <a:xfrm>
            <a:off x="4645026" y="1884891"/>
            <a:ext cx="4041773" cy="3424448"/>
          </a:xfrm>
          <a:prstGeom prst="rect">
            <a:avLst/>
          </a:prstGeom>
          <a:noFill/>
          <a:ln>
            <a:noFill/>
          </a:ln>
        </p:spPr>
        <p:txBody>
          <a:bodyPr anchorCtr="0" anchor="t" bIns="91425" lIns="91425" rIns="91425" tIns="91425"/>
          <a:lstStyle>
            <a:lvl1pPr indent="-38100" lvl="0" marL="3429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1pPr>
            <a:lvl2pPr indent="-31750" lvl="1" marL="74295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2pPr>
            <a:lvl3pPr indent="0" lvl="2" marL="11430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3pPr>
            <a:lvl4pPr indent="-25400" lvl="3" marL="16002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4pPr>
            <a:lvl5pPr indent="-25400" lvl="4" marL="20574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5pPr>
            <a:lvl6pPr indent="-25400" lvl="5" marL="25146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6pPr>
            <a:lvl7pPr indent="-25400" lvl="6" marL="29718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7pPr>
            <a:lvl8pPr indent="-25400" lvl="7" marL="34290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8pPr>
            <a:lvl9pPr indent="-25400" lvl="8" marL="38862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42" name="Shape 42"/>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43" name="Shape 43"/>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44" name="Shape 44"/>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5" name="Shape 45"/>
        <p:cNvGrpSpPr/>
        <p:nvPr/>
      </p:nvGrpSpPr>
      <p:grpSpPr>
        <a:xfrm>
          <a:off x="0" y="0"/>
          <a:ext cx="0" cy="0"/>
          <a:chOff x="0" y="0"/>
          <a:chExt cx="0" cy="0"/>
        </a:xfrm>
      </p:grpSpPr>
      <p:sp>
        <p:nvSpPr>
          <p:cNvPr id="46" name="Shape 46"/>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47" name="Shape 47"/>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48" name="Shape 48"/>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49" name="Shape 49"/>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0" name="Shape 50"/>
        <p:cNvGrpSpPr/>
        <p:nvPr/>
      </p:nvGrpSpPr>
      <p:grpSpPr>
        <a:xfrm>
          <a:off x="0" y="0"/>
          <a:ext cx="0" cy="0"/>
          <a:chOff x="0" y="0"/>
          <a:chExt cx="0" cy="0"/>
        </a:xfrm>
      </p:grpSpPr>
      <p:sp>
        <p:nvSpPr>
          <p:cNvPr id="51" name="Shape 51"/>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52" name="Shape 52"/>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53" name="Shape 53"/>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54" name="Shape 54"/>
        <p:cNvGrpSpPr/>
        <p:nvPr/>
      </p:nvGrpSpPr>
      <p:grpSpPr>
        <a:xfrm>
          <a:off x="0" y="0"/>
          <a:ext cx="0" cy="0"/>
          <a:chOff x="0" y="0"/>
          <a:chExt cx="0" cy="0"/>
        </a:xfrm>
      </p:grpSpPr>
      <p:sp>
        <p:nvSpPr>
          <p:cNvPr id="55" name="Shape 55"/>
          <p:cNvSpPr txBox="1"/>
          <p:nvPr>
            <p:ph type="title"/>
          </p:nvPr>
        </p:nvSpPr>
        <p:spPr>
          <a:xfrm>
            <a:off x="457200" y="236641"/>
            <a:ext cx="3008313" cy="100711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Calibri"/>
              <a:buNone/>
              <a:defRPr b="1" i="0" sz="20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56" name="Shape 56"/>
          <p:cNvSpPr txBox="1"/>
          <p:nvPr>
            <p:ph idx="1" type="body"/>
          </p:nvPr>
        </p:nvSpPr>
        <p:spPr>
          <a:xfrm>
            <a:off x="3575050" y="236642"/>
            <a:ext cx="5111750" cy="5072698"/>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57" name="Shape 57"/>
          <p:cNvSpPr txBox="1"/>
          <p:nvPr>
            <p:ph idx="2" type="body"/>
          </p:nvPr>
        </p:nvSpPr>
        <p:spPr>
          <a:xfrm>
            <a:off x="457200" y="1243754"/>
            <a:ext cx="3008313" cy="4065586"/>
          </a:xfrm>
          <a:prstGeom prst="rect">
            <a:avLst/>
          </a:prstGeom>
          <a:noFill/>
          <a:ln>
            <a:noFill/>
          </a:ln>
        </p:spPr>
        <p:txBody>
          <a:bodyPr anchorCtr="0" anchor="t" bIns="91425" lIns="91425" rIns="91425" tIns="91425"/>
          <a:lstStyle>
            <a:lvl1pPr indent="0" lvl="0" marL="0" marR="0" rtl="0" algn="l">
              <a:lnSpc>
                <a:spcPct val="100000"/>
              </a:lnSpc>
              <a:spcBef>
                <a:spcPts val="280"/>
              </a:spcBef>
              <a:spcAft>
                <a:spcPts val="0"/>
              </a:spcAft>
              <a:buClr>
                <a:schemeClr val="dk1"/>
              </a:buClr>
              <a:buFont typeface="Arial"/>
              <a:buNone/>
              <a:defRPr b="0" i="0" sz="1400" u="none" cap="none" strike="noStrike">
                <a:solidFill>
                  <a:schemeClr val="dk1"/>
                </a:solidFill>
                <a:latin typeface="Calibri"/>
                <a:ea typeface="Calibri"/>
                <a:cs typeface="Calibri"/>
                <a:sym typeface="Calibri"/>
              </a:defRPr>
            </a:lvl1pPr>
            <a:lvl2pPr indent="0" lvl="1" marL="457200" marR="0" rtl="0" algn="l">
              <a:lnSpc>
                <a:spcPct val="100000"/>
              </a:lnSpc>
              <a:spcBef>
                <a:spcPts val="240"/>
              </a:spcBef>
              <a:spcAft>
                <a:spcPts val="0"/>
              </a:spcAft>
              <a:buClr>
                <a:schemeClr val="dk1"/>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lnSpc>
                <a:spcPct val="100000"/>
              </a:lnSpc>
              <a:spcBef>
                <a:spcPts val="200"/>
              </a:spcBef>
              <a:spcAft>
                <a:spcPts val="0"/>
              </a:spcAft>
              <a:buClr>
                <a:schemeClr val="dk1"/>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9pPr>
          </a:lstStyle>
          <a:p/>
        </p:txBody>
      </p:sp>
      <p:sp>
        <p:nvSpPr>
          <p:cNvPr id="58" name="Shape 58"/>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59" name="Shape 59"/>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60" name="Shape 60"/>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61" name="Shape 61"/>
        <p:cNvGrpSpPr/>
        <p:nvPr/>
      </p:nvGrpSpPr>
      <p:grpSpPr>
        <a:xfrm>
          <a:off x="0" y="0"/>
          <a:ext cx="0" cy="0"/>
          <a:chOff x="0" y="0"/>
          <a:chExt cx="0" cy="0"/>
        </a:xfrm>
      </p:grpSpPr>
      <p:sp>
        <p:nvSpPr>
          <p:cNvPr id="62" name="Shape 62"/>
          <p:cNvSpPr txBox="1"/>
          <p:nvPr>
            <p:ph type="title"/>
          </p:nvPr>
        </p:nvSpPr>
        <p:spPr>
          <a:xfrm>
            <a:off x="1792288" y="4160519"/>
            <a:ext cx="5486399" cy="491172"/>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Calibri"/>
              <a:buNone/>
              <a:defRPr b="1" i="0" sz="20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63" name="Shape 63"/>
          <p:cNvSpPr/>
          <p:nvPr>
            <p:ph idx="2" type="pic"/>
          </p:nvPr>
        </p:nvSpPr>
        <p:spPr>
          <a:xfrm>
            <a:off x="1792288" y="531072"/>
            <a:ext cx="5486399" cy="3566158"/>
          </a:xfrm>
          <a:prstGeom prst="rect">
            <a:avLst/>
          </a:prstGeom>
          <a:noFill/>
          <a:ln>
            <a:noFill/>
          </a:ln>
        </p:spPr>
        <p:txBody>
          <a:bodyPr anchorCtr="0" anchor="t" bIns="91425" lIns="91425" rIns="91425" tIns="91425"/>
          <a:lstStyle>
            <a:lvl1pPr indent="0" lvl="0" marL="0" marR="0" rtl="0" algn="l">
              <a:lnSpc>
                <a:spcPct val="100000"/>
              </a:lnSpc>
              <a:spcBef>
                <a:spcPts val="640"/>
              </a:spcBef>
              <a:spcAft>
                <a:spcPts val="0"/>
              </a:spcAft>
              <a:buClr>
                <a:schemeClr val="dk1"/>
              </a:buClr>
              <a:buFont typeface="Arial"/>
              <a:buNone/>
              <a:defRPr b="0" i="0" sz="3200" u="none" cap="none" strike="noStrike">
                <a:solidFill>
                  <a:schemeClr val="dk1"/>
                </a:solidFill>
                <a:latin typeface="Calibri"/>
                <a:ea typeface="Calibri"/>
                <a:cs typeface="Calibri"/>
                <a:sym typeface="Calibri"/>
              </a:defRPr>
            </a:lvl1pPr>
            <a:lvl2pPr indent="0" lvl="1" marL="457200" marR="0" rtl="0" algn="l">
              <a:lnSpc>
                <a:spcPct val="100000"/>
              </a:lnSpc>
              <a:spcBef>
                <a:spcPts val="560"/>
              </a:spcBef>
              <a:spcAft>
                <a:spcPts val="0"/>
              </a:spcAft>
              <a:buClr>
                <a:schemeClr val="dk1"/>
              </a:buClr>
              <a:buFont typeface="Arial"/>
              <a:buNone/>
              <a:defRPr b="0" i="0" sz="2800" u="none" cap="none" strike="noStrike">
                <a:solidFill>
                  <a:schemeClr val="dk1"/>
                </a:solidFill>
                <a:latin typeface="Calibri"/>
                <a:ea typeface="Calibri"/>
                <a:cs typeface="Calibri"/>
                <a:sym typeface="Calibri"/>
              </a:defRPr>
            </a:lvl2pPr>
            <a:lvl3pPr indent="0" lvl="2" marL="914400" marR="0" rtl="0" algn="l">
              <a:lnSpc>
                <a:spcPct val="100000"/>
              </a:lnSpc>
              <a:spcBef>
                <a:spcPts val="480"/>
              </a:spcBef>
              <a:spcAft>
                <a:spcPts val="0"/>
              </a:spcAft>
              <a:buClr>
                <a:schemeClr val="dk1"/>
              </a:buClr>
              <a:buFont typeface="Arial"/>
              <a:buNone/>
              <a:defRPr b="0" i="0" sz="2400" u="none" cap="none" strike="noStrike">
                <a:solidFill>
                  <a:schemeClr val="dk1"/>
                </a:solidFill>
                <a:latin typeface="Calibri"/>
                <a:ea typeface="Calibri"/>
                <a:cs typeface="Calibri"/>
                <a:sym typeface="Calibri"/>
              </a:defRPr>
            </a:lvl3pPr>
            <a:lvl4pPr indent="0" lvl="3" marL="13716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4pPr>
            <a:lvl5pPr indent="0" lvl="4" marL="18288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5pPr>
            <a:lvl6pPr indent="0" lvl="5" marL="22860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6pPr>
            <a:lvl7pPr indent="0" lvl="6" marL="27432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7pPr>
            <a:lvl8pPr indent="0" lvl="7" marL="32004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8pPr>
            <a:lvl9pPr indent="0" lvl="8" marL="36576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9pPr>
          </a:lstStyle>
          <a:p/>
        </p:txBody>
      </p:sp>
      <p:sp>
        <p:nvSpPr>
          <p:cNvPr id="64" name="Shape 64"/>
          <p:cNvSpPr txBox="1"/>
          <p:nvPr>
            <p:ph idx="1" type="body"/>
          </p:nvPr>
        </p:nvSpPr>
        <p:spPr>
          <a:xfrm>
            <a:off x="1792288" y="4651692"/>
            <a:ext cx="5486399" cy="697546"/>
          </a:xfrm>
          <a:prstGeom prst="rect">
            <a:avLst/>
          </a:prstGeom>
          <a:noFill/>
          <a:ln>
            <a:noFill/>
          </a:ln>
        </p:spPr>
        <p:txBody>
          <a:bodyPr anchorCtr="0" anchor="t" bIns="91425" lIns="91425" rIns="91425" tIns="91425"/>
          <a:lstStyle>
            <a:lvl1pPr indent="0" lvl="0" marL="0" marR="0" rtl="0" algn="l">
              <a:lnSpc>
                <a:spcPct val="100000"/>
              </a:lnSpc>
              <a:spcBef>
                <a:spcPts val="280"/>
              </a:spcBef>
              <a:spcAft>
                <a:spcPts val="0"/>
              </a:spcAft>
              <a:buClr>
                <a:schemeClr val="dk1"/>
              </a:buClr>
              <a:buFont typeface="Arial"/>
              <a:buNone/>
              <a:defRPr b="0" i="0" sz="1400" u="none" cap="none" strike="noStrike">
                <a:solidFill>
                  <a:schemeClr val="dk1"/>
                </a:solidFill>
                <a:latin typeface="Calibri"/>
                <a:ea typeface="Calibri"/>
                <a:cs typeface="Calibri"/>
                <a:sym typeface="Calibri"/>
              </a:defRPr>
            </a:lvl1pPr>
            <a:lvl2pPr indent="0" lvl="1" marL="457200" marR="0" rtl="0" algn="l">
              <a:lnSpc>
                <a:spcPct val="100000"/>
              </a:lnSpc>
              <a:spcBef>
                <a:spcPts val="240"/>
              </a:spcBef>
              <a:spcAft>
                <a:spcPts val="0"/>
              </a:spcAft>
              <a:buClr>
                <a:schemeClr val="dk1"/>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lnSpc>
                <a:spcPct val="100000"/>
              </a:lnSpc>
              <a:spcBef>
                <a:spcPts val="200"/>
              </a:spcBef>
              <a:spcAft>
                <a:spcPts val="0"/>
              </a:spcAft>
              <a:buClr>
                <a:schemeClr val="dk1"/>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9pPr>
          </a:lstStyle>
          <a:p/>
        </p:txBody>
      </p:sp>
      <p:sp>
        <p:nvSpPr>
          <p:cNvPr id="65" name="Shape 65"/>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66" name="Shape 66"/>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67" name="Shape 67"/>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7" name="Shape 7"/>
          <p:cNvSpPr txBox="1"/>
          <p:nvPr>
            <p:ph idx="1" type="body"/>
          </p:nvPr>
        </p:nvSpPr>
        <p:spPr>
          <a:xfrm>
            <a:off x="457200" y="1386841"/>
            <a:ext cx="8229600" cy="3922501"/>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Shape 8"/>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9" name="Shape 9"/>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10" name="Shape 10"/>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pic>
        <p:nvPicPr>
          <p:cNvPr id="84" name="Shape 84"/>
          <p:cNvPicPr preferRelativeResize="0"/>
          <p:nvPr/>
        </p:nvPicPr>
        <p:blipFill rotWithShape="1">
          <a:blip r:embed="rId3">
            <a:alphaModFix/>
          </a:blip>
          <a:srcRect b="0" l="0" r="0" t="0"/>
          <a:stretch/>
        </p:blipFill>
        <p:spPr>
          <a:xfrm>
            <a:off x="-88900" y="-31879"/>
            <a:ext cx="9321900" cy="6006299"/>
          </a:xfrm>
          <a:prstGeom prst="rect">
            <a:avLst/>
          </a:prstGeom>
          <a:noFill/>
          <a:ln>
            <a:noFill/>
          </a:ln>
        </p:spPr>
      </p:pic>
      <p:sp>
        <p:nvSpPr>
          <p:cNvPr id="85" name="Shape 85"/>
          <p:cNvSpPr txBox="1"/>
          <p:nvPr/>
        </p:nvSpPr>
        <p:spPr>
          <a:xfrm>
            <a:off x="1150850" y="3566250"/>
            <a:ext cx="2316300" cy="1416000"/>
          </a:xfrm>
          <a:prstGeom prst="rect">
            <a:avLst/>
          </a:prstGeom>
          <a:noFill/>
          <a:ln>
            <a:noFill/>
          </a:ln>
        </p:spPr>
        <p:txBody>
          <a:bodyPr anchorCtr="0" anchor="t" bIns="91425" lIns="91425" rIns="91425" tIns="91425">
            <a:noAutofit/>
          </a:bodyPr>
          <a:lstStyle/>
          <a:p>
            <a:pPr indent="457200" lvl="0" marR="0" rtl="0">
              <a:lnSpc>
                <a:spcPct val="120000"/>
              </a:lnSpc>
              <a:spcBef>
                <a:spcPts val="1000"/>
              </a:spcBef>
              <a:buNone/>
            </a:pPr>
            <a:r>
              <a:rPr b="1" lang="en-US" sz="1300">
                <a:solidFill>
                  <a:srgbClr val="353744"/>
                </a:solidFill>
                <a:latin typeface="Proxima Nova"/>
                <a:ea typeface="Proxima Nova"/>
                <a:cs typeface="Proxima Nova"/>
                <a:sym typeface="Proxima Nova"/>
              </a:rPr>
              <a:t>Group F-22</a:t>
            </a:r>
          </a:p>
          <a:p>
            <a:pPr indent="-311150" lvl="0" marL="914400" marR="0" rtl="0">
              <a:lnSpc>
                <a:spcPct val="120000"/>
              </a:lnSpc>
              <a:spcBef>
                <a:spcPts val="1000"/>
              </a:spcBef>
              <a:buClr>
                <a:srgbClr val="353744"/>
              </a:buClr>
              <a:buSzPct val="100000"/>
              <a:buFont typeface="Proxima Nova"/>
              <a:buAutoNum type="arabicPeriod"/>
            </a:pPr>
            <a:r>
              <a:rPr lang="en-US" sz="1300">
                <a:solidFill>
                  <a:srgbClr val="353744"/>
                </a:solidFill>
                <a:latin typeface="Proxima Nova"/>
                <a:ea typeface="Proxima Nova"/>
                <a:cs typeface="Proxima Nova"/>
                <a:sym typeface="Proxima Nova"/>
              </a:rPr>
              <a:t>Sneha</a:t>
            </a:r>
          </a:p>
          <a:p>
            <a:pPr indent="-311150" lvl="0" marL="914400" marR="0" rtl="0">
              <a:lnSpc>
                <a:spcPct val="120000"/>
              </a:lnSpc>
              <a:spcBef>
                <a:spcPts val="1000"/>
              </a:spcBef>
              <a:buClr>
                <a:srgbClr val="353744"/>
              </a:buClr>
              <a:buSzPct val="100000"/>
              <a:buFont typeface="Proxima Nova"/>
              <a:buAutoNum type="arabicPeriod"/>
            </a:pPr>
            <a:r>
              <a:rPr lang="en-US" sz="1300">
                <a:solidFill>
                  <a:srgbClr val="353744"/>
                </a:solidFill>
                <a:latin typeface="Proxima Nova"/>
                <a:ea typeface="Proxima Nova"/>
                <a:cs typeface="Proxima Nova"/>
                <a:sym typeface="Proxima Nova"/>
              </a:rPr>
              <a:t>Sindhu</a:t>
            </a:r>
          </a:p>
          <a:p>
            <a:pPr indent="-311150" lvl="0" marL="914400" marR="0" rtl="0">
              <a:lnSpc>
                <a:spcPct val="120000"/>
              </a:lnSpc>
              <a:spcBef>
                <a:spcPts val="1000"/>
              </a:spcBef>
              <a:buClr>
                <a:srgbClr val="353744"/>
              </a:buClr>
              <a:buSzPct val="100000"/>
              <a:buFont typeface="Proxima Nova"/>
              <a:buAutoNum type="arabicPeriod"/>
            </a:pPr>
            <a:r>
              <a:rPr lang="en-US" sz="1300">
                <a:solidFill>
                  <a:srgbClr val="353744"/>
                </a:solidFill>
                <a:latin typeface="Proxima Nova"/>
                <a:ea typeface="Proxima Nova"/>
                <a:cs typeface="Proxima Nova"/>
                <a:sym typeface="Proxima Nova"/>
              </a:rPr>
              <a:t>Tran Pham</a:t>
            </a:r>
          </a:p>
          <a:p>
            <a:pPr indent="-311150" lvl="0" marL="914400" marR="0" rtl="0">
              <a:lnSpc>
                <a:spcPct val="120000"/>
              </a:lnSpc>
              <a:spcBef>
                <a:spcPts val="1000"/>
              </a:spcBef>
              <a:buClr>
                <a:srgbClr val="353744"/>
              </a:buClr>
              <a:buSzPct val="100000"/>
              <a:buFont typeface="Proxima Nova"/>
              <a:buAutoNum type="arabicPeriod"/>
            </a:pPr>
            <a:r>
              <a:rPr lang="en-US" sz="1300">
                <a:solidFill>
                  <a:srgbClr val="353744"/>
                </a:solidFill>
                <a:latin typeface="Proxima Nova"/>
                <a:ea typeface="Proxima Nova"/>
                <a:cs typeface="Proxima Nova"/>
                <a:sym typeface="Proxima Nova"/>
              </a:rPr>
              <a:t>Mohamad</a:t>
            </a:r>
          </a:p>
          <a:p>
            <a:pPr lvl="0" marR="0" rtl="0">
              <a:lnSpc>
                <a:spcPct val="120000"/>
              </a:lnSpc>
              <a:spcBef>
                <a:spcPts val="1000"/>
              </a:spcBef>
              <a:buNone/>
            </a:pPr>
            <a:r>
              <a:t/>
            </a:r>
            <a:endParaRPr sz="1300">
              <a:solidFill>
                <a:srgbClr val="353744"/>
              </a:solidFill>
              <a:latin typeface="Proxima Nova"/>
              <a:ea typeface="Proxima Nova"/>
              <a:cs typeface="Proxima Nova"/>
              <a:sym typeface="Proxima Nova"/>
            </a:endParaRPr>
          </a:p>
          <a:p>
            <a:pPr lvl="0" marR="0" rtl="0">
              <a:lnSpc>
                <a:spcPct val="120000"/>
              </a:lnSpc>
              <a:spcBef>
                <a:spcPts val="1000"/>
              </a:spcBef>
              <a:buNone/>
            </a:pPr>
            <a:r>
              <a:t/>
            </a:r>
            <a:endParaRPr i="1">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9" name="Shape 159"/>
        <p:cNvGrpSpPr/>
        <p:nvPr/>
      </p:nvGrpSpPr>
      <p:grpSpPr>
        <a:xfrm>
          <a:off x="0" y="0"/>
          <a:ext cx="0" cy="0"/>
          <a:chOff x="0" y="0"/>
          <a:chExt cx="0" cy="0"/>
        </a:xfrm>
      </p:grpSpPr>
      <p:pic>
        <p:nvPicPr>
          <p:cNvPr id="160" name="Shape 160"/>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61" name="Shape 161"/>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62" name="Shape 162"/>
          <p:cNvSpPr txBox="1"/>
          <p:nvPr/>
        </p:nvSpPr>
        <p:spPr>
          <a:xfrm>
            <a:off x="1453250" y="695200"/>
            <a:ext cx="6694500" cy="8748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Visualize Data with Tableau</a:t>
            </a:r>
          </a:p>
        </p:txBody>
      </p:sp>
      <p:sp>
        <p:nvSpPr>
          <p:cNvPr id="163" name="Shape 163"/>
          <p:cNvSpPr txBox="1"/>
          <p:nvPr/>
        </p:nvSpPr>
        <p:spPr>
          <a:xfrm>
            <a:off x="89725" y="1570000"/>
            <a:ext cx="8971499" cy="42615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chemeClr val="dk1"/>
              </a:buClr>
              <a:buSzPct val="100000"/>
              <a:buFont typeface="Arial"/>
              <a:buChar char="●"/>
            </a:pPr>
            <a:r>
              <a:rPr lang="en-US" sz="1800">
                <a:solidFill>
                  <a:schemeClr val="dk1"/>
                </a:solidFill>
              </a:rPr>
              <a:t>Tableau-Data Visualizing and analyzing tool</a:t>
            </a:r>
          </a:p>
          <a:p>
            <a:pPr lvl="0" marR="0" rtl="0" algn="l">
              <a:lnSpc>
                <a:spcPct val="100000"/>
              </a:lnSpc>
              <a:spcBef>
                <a:spcPts val="0"/>
              </a:spcBef>
              <a:spcAft>
                <a:spcPts val="0"/>
              </a:spcAft>
              <a:buNone/>
            </a:pPr>
            <a:r>
              <a:t/>
            </a:r>
            <a:endParaRPr sz="1800">
              <a:solidFill>
                <a:schemeClr val="dk1"/>
              </a:solidFill>
            </a:endParaRPr>
          </a:p>
          <a:p>
            <a:pPr indent="-342900" lvl="0" marL="457200" marR="0" rtl="0" algn="l">
              <a:lnSpc>
                <a:spcPct val="100000"/>
              </a:lnSpc>
              <a:spcBef>
                <a:spcPts val="0"/>
              </a:spcBef>
              <a:spcAft>
                <a:spcPts val="0"/>
              </a:spcAft>
              <a:buClr>
                <a:schemeClr val="dk1"/>
              </a:buClr>
              <a:buSzPct val="100000"/>
              <a:buChar char="●"/>
            </a:pPr>
            <a:r>
              <a:rPr lang="en-US" sz="1800">
                <a:solidFill>
                  <a:schemeClr val="dk1"/>
                </a:solidFill>
              </a:rPr>
              <a:t>Turns information/data  into visualization.</a:t>
            </a:r>
          </a:p>
          <a:p>
            <a:pPr lvl="0" marR="0" rtl="0" algn="l">
              <a:lnSpc>
                <a:spcPct val="100000"/>
              </a:lnSpc>
              <a:spcBef>
                <a:spcPts val="0"/>
              </a:spcBef>
              <a:spcAft>
                <a:spcPts val="0"/>
              </a:spcAft>
              <a:buNone/>
            </a:pPr>
            <a:r>
              <a:t/>
            </a:r>
            <a:endParaRPr sz="1800">
              <a:solidFill>
                <a:schemeClr val="dk1"/>
              </a:solidFill>
            </a:endParaRPr>
          </a:p>
          <a:p>
            <a:pPr indent="-342900" lvl="0" marL="457200" marR="0" rtl="0" algn="l">
              <a:lnSpc>
                <a:spcPct val="100000"/>
              </a:lnSpc>
              <a:spcBef>
                <a:spcPts val="0"/>
              </a:spcBef>
              <a:spcAft>
                <a:spcPts val="0"/>
              </a:spcAft>
              <a:buClr>
                <a:schemeClr val="dk1"/>
              </a:buClr>
              <a:buSzPct val="100000"/>
              <a:buChar char="●"/>
            </a:pPr>
            <a:r>
              <a:rPr lang="en-US" sz="1800">
                <a:solidFill>
                  <a:schemeClr val="dk1"/>
                </a:solidFill>
              </a:rPr>
              <a:t>Why Tableau?</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Difficult to analyze huge amount of data directly from table</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Helps visually analyze large amount of data..</a:t>
            </a:r>
          </a:p>
          <a:p>
            <a:pPr indent="-342900" lvl="1" marL="914400" rtl="0">
              <a:spcBef>
                <a:spcPts val="0"/>
              </a:spcBef>
              <a:buClr>
                <a:schemeClr val="dk1"/>
              </a:buClr>
              <a:buSzPct val="100000"/>
              <a:buChar char="○"/>
            </a:pPr>
            <a:r>
              <a:rPr lang="en-US" sz="1800">
                <a:solidFill>
                  <a:schemeClr val="dk1"/>
                </a:solidFill>
              </a:rPr>
              <a:t>Develop visually- appealing reports, graphs and dashboards.</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Connects easily to nearly any data source- MySQL, Oracle, Amazon Redshift, MS Excel and so on.</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Reports are interactive and can be securely shared with other people.</a:t>
            </a:r>
          </a:p>
          <a:p>
            <a:pPr lvl="0" rtl="0">
              <a:spcBef>
                <a:spcPts val="0"/>
              </a:spcBef>
              <a:buNone/>
            </a:pPr>
            <a:r>
              <a:t/>
            </a:r>
            <a:endParaRPr sz="18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7" name="Shape 167"/>
        <p:cNvGrpSpPr/>
        <p:nvPr/>
      </p:nvGrpSpPr>
      <p:grpSpPr>
        <a:xfrm>
          <a:off x="0" y="0"/>
          <a:ext cx="0" cy="0"/>
          <a:chOff x="0" y="0"/>
          <a:chExt cx="0" cy="0"/>
        </a:xfrm>
      </p:grpSpPr>
      <p:pic>
        <p:nvPicPr>
          <p:cNvPr id="168" name="Shape 168"/>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69" name="Shape 169"/>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70" name="Shape 170"/>
          <p:cNvSpPr txBox="1"/>
          <p:nvPr/>
        </p:nvSpPr>
        <p:spPr>
          <a:xfrm>
            <a:off x="408225" y="695200"/>
            <a:ext cx="8294700" cy="8748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Visualize Data with Tableau(cont’)</a:t>
            </a:r>
          </a:p>
        </p:txBody>
      </p:sp>
      <p:sp>
        <p:nvSpPr>
          <p:cNvPr id="171" name="Shape 171"/>
          <p:cNvSpPr txBox="1"/>
          <p:nvPr/>
        </p:nvSpPr>
        <p:spPr>
          <a:xfrm>
            <a:off x="89725" y="1570000"/>
            <a:ext cx="8971500" cy="42615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chemeClr val="dk1"/>
              </a:buClr>
              <a:buSzPct val="100000"/>
              <a:buFont typeface="Arial"/>
              <a:buChar char="●"/>
            </a:pPr>
            <a:r>
              <a:rPr lang="en-US" sz="1800">
                <a:solidFill>
                  <a:schemeClr val="dk1"/>
                </a:solidFill>
              </a:rPr>
              <a:t>Two Products of Tableau </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Tableau Desktop</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Tableau Online</a:t>
            </a:r>
          </a:p>
          <a:p>
            <a:pPr indent="0" lvl="0" marL="457200" marR="0" rtl="0" algn="l">
              <a:lnSpc>
                <a:spcPct val="100000"/>
              </a:lnSpc>
              <a:spcBef>
                <a:spcPts val="0"/>
              </a:spcBef>
              <a:spcAft>
                <a:spcPts val="0"/>
              </a:spcAft>
              <a:buNone/>
            </a:pPr>
            <a:r>
              <a:t/>
            </a:r>
            <a:endParaRPr sz="1800">
              <a:solidFill>
                <a:schemeClr val="dk1"/>
              </a:solidFill>
            </a:endParaRPr>
          </a:p>
          <a:p>
            <a:pPr indent="-342900" lvl="0" marL="457200" marR="0" rtl="0" algn="l">
              <a:lnSpc>
                <a:spcPct val="100000"/>
              </a:lnSpc>
              <a:spcBef>
                <a:spcPts val="0"/>
              </a:spcBef>
              <a:spcAft>
                <a:spcPts val="0"/>
              </a:spcAft>
              <a:buClr>
                <a:schemeClr val="dk1"/>
              </a:buClr>
              <a:buSzPct val="100000"/>
              <a:buChar char="●"/>
            </a:pPr>
            <a:r>
              <a:rPr lang="en-US" sz="1800">
                <a:solidFill>
                  <a:schemeClr val="dk1"/>
                </a:solidFill>
              </a:rPr>
              <a:t>Tableau Desktop- All work is done in Desktop</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Create reports, charts, formatting and putting together as a dashboard </a:t>
            </a:r>
          </a:p>
          <a:p>
            <a:pPr indent="0" lvl="0" marL="0" marR="0" rtl="0" algn="l">
              <a:lnSpc>
                <a:spcPct val="100000"/>
              </a:lnSpc>
              <a:spcBef>
                <a:spcPts val="0"/>
              </a:spcBef>
              <a:spcAft>
                <a:spcPts val="0"/>
              </a:spcAft>
              <a:buNone/>
            </a:pPr>
            <a:r>
              <a:t/>
            </a:r>
            <a:endParaRPr sz="1800">
              <a:solidFill>
                <a:schemeClr val="dk1"/>
              </a:solidFill>
            </a:endParaRPr>
          </a:p>
          <a:p>
            <a:pPr indent="-342900" lvl="0" marL="457200" marR="0" rtl="0" algn="l">
              <a:lnSpc>
                <a:spcPct val="100000"/>
              </a:lnSpc>
              <a:spcBef>
                <a:spcPts val="0"/>
              </a:spcBef>
              <a:spcAft>
                <a:spcPts val="0"/>
              </a:spcAft>
              <a:buClr>
                <a:schemeClr val="dk1"/>
              </a:buClr>
              <a:buSzPct val="100000"/>
              <a:buChar char="●"/>
            </a:pPr>
            <a:r>
              <a:rPr lang="en-US" sz="1800">
                <a:solidFill>
                  <a:schemeClr val="dk1"/>
                </a:solidFill>
              </a:rPr>
              <a:t>Tableau Online- hosted in cloud</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Publish the dashboards from Desktop to Online</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Others can also access the dashboards by logging in</a:t>
            </a:r>
          </a:p>
          <a:p>
            <a:pPr indent="-342900" lvl="1" marL="914400" marR="0" rtl="0" algn="l">
              <a:lnSpc>
                <a:spcPct val="100000"/>
              </a:lnSpc>
              <a:spcBef>
                <a:spcPts val="0"/>
              </a:spcBef>
              <a:spcAft>
                <a:spcPts val="0"/>
              </a:spcAft>
              <a:buClr>
                <a:schemeClr val="dk1"/>
              </a:buClr>
              <a:buSzPct val="100000"/>
              <a:buChar char="○"/>
            </a:pPr>
            <a:r>
              <a:rPr lang="en-US" sz="1800">
                <a:solidFill>
                  <a:schemeClr val="dk1"/>
                </a:solidFill>
              </a:rPr>
              <a:t>Tableau Online serves users across geographic locations, be it in office or on-the-go.</a:t>
            </a:r>
          </a:p>
          <a:p>
            <a:pPr indent="0" lvl="0" marL="0" marR="0" rtl="0" algn="l">
              <a:lnSpc>
                <a:spcPct val="100000"/>
              </a:lnSpc>
              <a:spcBef>
                <a:spcPts val="0"/>
              </a:spcBef>
              <a:spcAft>
                <a:spcPts val="0"/>
              </a:spcAft>
              <a:buNone/>
            </a:pPr>
            <a:r>
              <a:t/>
            </a:r>
            <a:endParaRPr sz="18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5" name="Shape 175"/>
        <p:cNvGrpSpPr/>
        <p:nvPr/>
      </p:nvGrpSpPr>
      <p:grpSpPr>
        <a:xfrm>
          <a:off x="0" y="0"/>
          <a:ext cx="0" cy="0"/>
          <a:chOff x="0" y="0"/>
          <a:chExt cx="0" cy="0"/>
        </a:xfrm>
      </p:grpSpPr>
      <p:pic>
        <p:nvPicPr>
          <p:cNvPr id="176" name="Shape 176"/>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77" name="Shape 177"/>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78" name="Shape 178"/>
          <p:cNvSpPr txBox="1"/>
          <p:nvPr/>
        </p:nvSpPr>
        <p:spPr>
          <a:xfrm>
            <a:off x="2443600" y="-68800"/>
            <a:ext cx="6032100" cy="6729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D85C6"/>
              </a:buClr>
              <a:buFont typeface="Calibri"/>
              <a:buNone/>
            </a:pPr>
            <a:r>
              <a:t/>
            </a:r>
            <a:endParaRPr/>
          </a:p>
        </p:txBody>
      </p:sp>
      <p:sp>
        <p:nvSpPr>
          <p:cNvPr id="179" name="Shape 179"/>
          <p:cNvSpPr txBox="1"/>
          <p:nvPr/>
        </p:nvSpPr>
        <p:spPr>
          <a:xfrm>
            <a:off x="179425" y="1626075"/>
            <a:ext cx="8848200" cy="4205400"/>
          </a:xfrm>
          <a:prstGeom prst="rect">
            <a:avLst/>
          </a:prstGeom>
          <a:noFill/>
          <a:ln>
            <a:noFill/>
          </a:ln>
        </p:spPr>
        <p:txBody>
          <a:bodyPr anchorCtr="0" anchor="t" bIns="91425" lIns="91425" rIns="91425" tIns="91425">
            <a:noAutofit/>
          </a:bodyPr>
          <a:lstStyle/>
          <a:p>
            <a:pPr lvl="0" marR="0" rtl="0" algn="l">
              <a:lnSpc>
                <a:spcPct val="100000"/>
              </a:lnSpc>
              <a:spcBef>
                <a:spcPts val="0"/>
              </a:spcBef>
              <a:spcAft>
                <a:spcPts val="0"/>
              </a:spcAft>
              <a:buNone/>
            </a:pPr>
            <a:r>
              <a:t/>
            </a:r>
            <a:endParaRPr/>
          </a:p>
        </p:txBody>
      </p:sp>
      <p:pic>
        <p:nvPicPr>
          <p:cNvPr id="180" name="Shape 180"/>
          <p:cNvPicPr preferRelativeResize="0"/>
          <p:nvPr/>
        </p:nvPicPr>
        <p:blipFill>
          <a:blip r:embed="rId4">
            <a:alphaModFix/>
          </a:blip>
          <a:stretch>
            <a:fillRect/>
          </a:stretch>
        </p:blipFill>
        <p:spPr>
          <a:xfrm>
            <a:off x="805025" y="829975"/>
            <a:ext cx="7533951" cy="5001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4" name="Shape 184"/>
        <p:cNvGrpSpPr/>
        <p:nvPr/>
      </p:nvGrpSpPr>
      <p:grpSpPr>
        <a:xfrm>
          <a:off x="0" y="0"/>
          <a:ext cx="0" cy="0"/>
          <a:chOff x="0" y="0"/>
          <a:chExt cx="0" cy="0"/>
        </a:xfrm>
      </p:grpSpPr>
      <p:pic>
        <p:nvPicPr>
          <p:cNvPr id="185" name="Shape 185"/>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86" name="Shape 186"/>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87" name="Shape 187"/>
          <p:cNvSpPr txBox="1"/>
          <p:nvPr/>
        </p:nvSpPr>
        <p:spPr>
          <a:xfrm>
            <a:off x="2443600" y="-68800"/>
            <a:ext cx="6032100" cy="6729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D85C6"/>
              </a:buClr>
              <a:buSzPct val="25000"/>
              <a:buFont typeface="Calibri"/>
              <a:buNone/>
            </a:pPr>
            <a:r>
              <a:rPr b="1" lang="en-US" sz="4400">
                <a:solidFill>
                  <a:srgbClr val="3D85C6"/>
                </a:solidFill>
                <a:latin typeface="Calibri"/>
                <a:ea typeface="Calibri"/>
                <a:cs typeface="Calibri"/>
                <a:sym typeface="Calibri"/>
              </a:rPr>
              <a:t>Single Sign On with Okta</a:t>
            </a:r>
          </a:p>
        </p:txBody>
      </p:sp>
      <p:pic>
        <p:nvPicPr>
          <p:cNvPr id="188" name="Shape 188"/>
          <p:cNvPicPr preferRelativeResize="0"/>
          <p:nvPr/>
        </p:nvPicPr>
        <p:blipFill>
          <a:blip r:embed="rId4">
            <a:alphaModFix/>
          </a:blip>
          <a:stretch>
            <a:fillRect/>
          </a:stretch>
        </p:blipFill>
        <p:spPr>
          <a:xfrm>
            <a:off x="1087277" y="965677"/>
            <a:ext cx="7143475" cy="4720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2" name="Shape 192"/>
        <p:cNvGrpSpPr/>
        <p:nvPr/>
      </p:nvGrpSpPr>
      <p:grpSpPr>
        <a:xfrm>
          <a:off x="0" y="0"/>
          <a:ext cx="0" cy="0"/>
          <a:chOff x="0" y="0"/>
          <a:chExt cx="0" cy="0"/>
        </a:xfrm>
      </p:grpSpPr>
      <p:pic>
        <p:nvPicPr>
          <p:cNvPr id="193" name="Shape 193"/>
          <p:cNvPicPr preferRelativeResize="0"/>
          <p:nvPr/>
        </p:nvPicPr>
        <p:blipFill rotWithShape="1">
          <a:blip r:embed="rId3">
            <a:alphaModFix/>
          </a:blip>
          <a:srcRect b="0" l="0" r="0" t="0"/>
          <a:stretch/>
        </p:blipFill>
        <p:spPr>
          <a:xfrm>
            <a:off x="9450" y="0"/>
            <a:ext cx="9125100" cy="5943600"/>
          </a:xfrm>
          <a:prstGeom prst="rect">
            <a:avLst/>
          </a:prstGeom>
          <a:noFill/>
          <a:ln>
            <a:noFill/>
          </a:ln>
        </p:spPr>
      </p:pic>
      <p:sp>
        <p:nvSpPr>
          <p:cNvPr id="194" name="Shape 194"/>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95" name="Shape 195"/>
          <p:cNvSpPr txBox="1"/>
          <p:nvPr/>
        </p:nvSpPr>
        <p:spPr>
          <a:xfrm>
            <a:off x="943025" y="696300"/>
            <a:ext cx="7933200" cy="723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                     Jenkins </a:t>
            </a:r>
          </a:p>
        </p:txBody>
      </p:sp>
      <p:sp>
        <p:nvSpPr>
          <p:cNvPr id="196" name="Shape 196"/>
          <p:cNvSpPr txBox="1"/>
          <p:nvPr/>
        </p:nvSpPr>
        <p:spPr>
          <a:xfrm>
            <a:off x="524424" y="1704424"/>
            <a:ext cx="8252700" cy="3535500"/>
          </a:xfrm>
          <a:prstGeom prst="rect">
            <a:avLst/>
          </a:prstGeom>
          <a:noFill/>
          <a:ln>
            <a:noFill/>
          </a:ln>
        </p:spPr>
        <p:txBody>
          <a:bodyPr anchorCtr="0" anchor="t" bIns="91425" lIns="91425" rIns="91425" tIns="91425">
            <a:noAutofit/>
          </a:bodyPr>
          <a:lstStyle/>
          <a:p>
            <a:pPr lvl="0" marR="0" rtl="0" algn="l">
              <a:lnSpc>
                <a:spcPct val="100000"/>
              </a:lnSpc>
              <a:spcBef>
                <a:spcPts val="0"/>
              </a:spcBef>
              <a:spcAft>
                <a:spcPts val="0"/>
              </a:spcAft>
              <a:buNone/>
            </a:pPr>
            <a:r>
              <a:t/>
            </a:r>
            <a:endParaRPr sz="1800"/>
          </a:p>
          <a:p>
            <a:pPr indent="-342900" lvl="0" marL="457200" rtl="0">
              <a:spcBef>
                <a:spcPts val="0"/>
              </a:spcBef>
              <a:buClr>
                <a:schemeClr val="dk1"/>
              </a:buClr>
              <a:buSzPct val="100000"/>
              <a:buFont typeface="Arial"/>
              <a:buChar char="●"/>
            </a:pPr>
            <a:r>
              <a:rPr lang="en-US" sz="1800">
                <a:solidFill>
                  <a:schemeClr val="dk1"/>
                </a:solidFill>
              </a:rPr>
              <a:t>Installed Jenkins on AWS EC2 Instance</a:t>
            </a:r>
          </a:p>
          <a:p>
            <a:pPr lvl="0" rtl="0">
              <a:spcBef>
                <a:spcPts val="0"/>
              </a:spcBef>
              <a:buNone/>
            </a:pPr>
            <a:r>
              <a:t/>
            </a:r>
            <a:endParaRPr sz="1800">
              <a:solidFill>
                <a:schemeClr val="dk1"/>
              </a:solidFill>
            </a:endParaRPr>
          </a:p>
          <a:p>
            <a:pPr indent="-342900" lvl="0" marL="457200" rtl="0">
              <a:spcBef>
                <a:spcPts val="0"/>
              </a:spcBef>
              <a:buClr>
                <a:schemeClr val="dk1"/>
              </a:buClr>
              <a:buSzPct val="100000"/>
              <a:buFont typeface="Arial"/>
              <a:buChar char="●"/>
            </a:pPr>
            <a:r>
              <a:rPr lang="en-US" sz="1800">
                <a:solidFill>
                  <a:schemeClr val="dk1"/>
                </a:solidFill>
              </a:rPr>
              <a:t>Using Git plugin and S3 Plugin </a:t>
            </a:r>
          </a:p>
          <a:p>
            <a:pPr lvl="0" rtl="0">
              <a:spcBef>
                <a:spcPts val="0"/>
              </a:spcBef>
              <a:buNone/>
            </a:pPr>
            <a:r>
              <a:t/>
            </a:r>
            <a:endParaRPr sz="1800">
              <a:solidFill>
                <a:schemeClr val="dk1"/>
              </a:solidFill>
            </a:endParaRPr>
          </a:p>
          <a:p>
            <a:pPr indent="-342900" lvl="0" marL="457200" rtl="0">
              <a:spcBef>
                <a:spcPts val="0"/>
              </a:spcBef>
              <a:buClr>
                <a:schemeClr val="dk1"/>
              </a:buClr>
              <a:buSzPct val="100000"/>
              <a:buFont typeface="Arial"/>
              <a:buChar char="●"/>
            </a:pPr>
            <a:r>
              <a:rPr lang="en-US" sz="1800">
                <a:solidFill>
                  <a:schemeClr val="dk1"/>
                </a:solidFill>
              </a:rPr>
              <a:t>Integrated Jenkins with Git Repository</a:t>
            </a:r>
          </a:p>
          <a:p>
            <a:pPr lvl="0" rtl="0">
              <a:spcBef>
                <a:spcPts val="0"/>
              </a:spcBef>
              <a:buNone/>
            </a:pPr>
            <a:r>
              <a:t/>
            </a:r>
            <a:endParaRPr sz="1800">
              <a:solidFill>
                <a:schemeClr val="dk1"/>
              </a:solidFill>
            </a:endParaRPr>
          </a:p>
          <a:p>
            <a:pPr indent="-342900" lvl="0" marL="457200" rtl="0">
              <a:spcBef>
                <a:spcPts val="0"/>
              </a:spcBef>
              <a:buClr>
                <a:schemeClr val="dk1"/>
              </a:buClr>
              <a:buSzPct val="100000"/>
              <a:buFont typeface="Arial"/>
              <a:buChar char="●"/>
            </a:pPr>
            <a:r>
              <a:rPr lang="en-US" sz="1800">
                <a:solidFill>
                  <a:schemeClr val="dk1"/>
                </a:solidFill>
              </a:rPr>
              <a:t>Jenkins Job to Deploy Our web Application to Amazon S3</a:t>
            </a:r>
          </a:p>
          <a:p>
            <a:pPr lvl="0" rtl="0">
              <a:spcBef>
                <a:spcPts val="0"/>
              </a:spcBef>
              <a:buNone/>
            </a:pPr>
            <a:r>
              <a:t/>
            </a:r>
            <a:endParaRPr sz="1800">
              <a:solidFill>
                <a:schemeClr val="dk1"/>
              </a:solidFill>
            </a:endParaRPr>
          </a:p>
          <a:p>
            <a:pPr lvl="0" marR="0" rtl="0" algn="l">
              <a:lnSpc>
                <a:spcPct val="100000"/>
              </a:lnSpc>
              <a:spcBef>
                <a:spcPts val="0"/>
              </a:spcBef>
              <a:spcAft>
                <a:spcPts val="0"/>
              </a:spcAft>
              <a:buNone/>
            </a:pPr>
            <a:r>
              <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0" name="Shape 200"/>
        <p:cNvGrpSpPr/>
        <p:nvPr/>
      </p:nvGrpSpPr>
      <p:grpSpPr>
        <a:xfrm>
          <a:off x="0" y="0"/>
          <a:ext cx="0" cy="0"/>
          <a:chOff x="0" y="0"/>
          <a:chExt cx="0" cy="0"/>
        </a:xfrm>
      </p:grpSpPr>
      <p:pic>
        <p:nvPicPr>
          <p:cNvPr id="201" name="Shape 201"/>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202" name="Shape 202"/>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03" name="Shape 203"/>
          <p:cNvSpPr txBox="1"/>
          <p:nvPr/>
        </p:nvSpPr>
        <p:spPr>
          <a:xfrm>
            <a:off x="3913325" y="-2962"/>
            <a:ext cx="1931400" cy="723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Demo</a:t>
            </a:r>
          </a:p>
        </p:txBody>
      </p:sp>
      <p:pic>
        <p:nvPicPr>
          <p:cNvPr id="204" name="Shape 204"/>
          <p:cNvPicPr preferRelativeResize="0"/>
          <p:nvPr/>
        </p:nvPicPr>
        <p:blipFill>
          <a:blip r:embed="rId4">
            <a:alphaModFix/>
          </a:blip>
          <a:stretch>
            <a:fillRect/>
          </a:stretch>
        </p:blipFill>
        <p:spPr>
          <a:xfrm>
            <a:off x="88699" y="797150"/>
            <a:ext cx="9049100" cy="508175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8" name="Shape 208"/>
        <p:cNvGrpSpPr/>
        <p:nvPr/>
      </p:nvGrpSpPr>
      <p:grpSpPr>
        <a:xfrm>
          <a:off x="0" y="0"/>
          <a:ext cx="0" cy="0"/>
          <a:chOff x="0" y="0"/>
          <a:chExt cx="0" cy="0"/>
        </a:xfrm>
      </p:grpSpPr>
      <p:pic>
        <p:nvPicPr>
          <p:cNvPr id="209" name="Shape 209"/>
          <p:cNvPicPr preferRelativeResize="0"/>
          <p:nvPr/>
        </p:nvPicPr>
        <p:blipFill rotWithShape="1">
          <a:blip r:embed="rId3">
            <a:alphaModFix/>
          </a:blip>
          <a:srcRect b="0" l="0" r="0" t="0"/>
          <a:stretch/>
        </p:blipFill>
        <p:spPr>
          <a:xfrm>
            <a:off x="12700" y="279400"/>
            <a:ext cx="9144000" cy="5675472"/>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pic>
        <p:nvPicPr>
          <p:cNvPr id="90" name="Shape 90"/>
          <p:cNvPicPr preferRelativeResize="0"/>
          <p:nvPr/>
        </p:nvPicPr>
        <p:blipFill rotWithShape="1">
          <a:blip r:embed="rId3">
            <a:alphaModFix/>
          </a:blip>
          <a:srcRect b="0" l="0" r="0" t="0"/>
          <a:stretch/>
        </p:blipFill>
        <p:spPr>
          <a:xfrm>
            <a:off x="18900" y="0"/>
            <a:ext cx="9125100" cy="5943600"/>
          </a:xfrm>
          <a:prstGeom prst="rect">
            <a:avLst/>
          </a:prstGeom>
          <a:noFill/>
          <a:ln>
            <a:noFill/>
          </a:ln>
        </p:spPr>
      </p:pic>
      <p:sp>
        <p:nvSpPr>
          <p:cNvPr id="91" name="Shape 91"/>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92" name="Shape 92"/>
          <p:cNvSpPr txBox="1"/>
          <p:nvPr/>
        </p:nvSpPr>
        <p:spPr>
          <a:xfrm>
            <a:off x="41400" y="637750"/>
            <a:ext cx="9061200" cy="1448100"/>
          </a:xfrm>
          <a:prstGeom prst="rect">
            <a:avLst/>
          </a:prstGeom>
          <a:noFill/>
          <a:ln>
            <a:noFill/>
          </a:ln>
        </p:spPr>
        <p:txBody>
          <a:bodyPr anchorCtr="0" anchor="ctr" bIns="91425" lIns="91425" rIns="91425" tIns="91425">
            <a:noAutofit/>
          </a:bodyPr>
          <a:lstStyle/>
          <a:p>
            <a:pPr indent="0" lvl="0" marL="0" marR="0" rtl="0" algn="ctr">
              <a:lnSpc>
                <a:spcPct val="115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CMPE </a:t>
            </a:r>
            <a:r>
              <a:rPr b="1" lang="en-US" sz="4400">
                <a:solidFill>
                  <a:srgbClr val="3C78D8"/>
                </a:solidFill>
                <a:latin typeface="Calibri"/>
                <a:ea typeface="Calibri"/>
                <a:cs typeface="Calibri"/>
                <a:sym typeface="Calibri"/>
              </a:rPr>
              <a:t>272</a:t>
            </a:r>
            <a:r>
              <a:rPr b="1" i="0" lang="en-US" sz="4400" u="none" cap="none" strike="noStrike">
                <a:solidFill>
                  <a:srgbClr val="3C78D8"/>
                </a:solidFill>
                <a:latin typeface="Calibri"/>
                <a:ea typeface="Calibri"/>
                <a:cs typeface="Calibri"/>
                <a:sym typeface="Calibri"/>
              </a:rPr>
              <a:t> - </a:t>
            </a:r>
            <a:r>
              <a:rPr b="1" lang="en-US" sz="4400">
                <a:solidFill>
                  <a:srgbClr val="3C78D8"/>
                </a:solidFill>
                <a:latin typeface="Calibri"/>
                <a:ea typeface="Calibri"/>
                <a:cs typeface="Calibri"/>
                <a:sym typeface="Calibri"/>
              </a:rPr>
              <a:t>Term Project</a:t>
            </a:r>
            <a:r>
              <a:rPr b="1" i="0" lang="en-US" sz="4400" u="none" cap="none" strike="noStrike">
                <a:solidFill>
                  <a:srgbClr val="3C78D8"/>
                </a:solidFill>
                <a:latin typeface="Calibri"/>
                <a:ea typeface="Calibri"/>
                <a:cs typeface="Calibri"/>
                <a:sym typeface="Calibri"/>
              </a:rPr>
              <a:t> </a:t>
            </a:r>
            <a:br>
              <a:rPr b="1" i="0" lang="en-US" sz="4400" u="none" cap="none" strike="noStrike">
                <a:solidFill>
                  <a:srgbClr val="3C78D8"/>
                </a:solidFill>
                <a:latin typeface="Calibri"/>
                <a:ea typeface="Calibri"/>
                <a:cs typeface="Calibri"/>
                <a:sym typeface="Calibri"/>
              </a:rPr>
            </a:br>
          </a:p>
        </p:txBody>
      </p:sp>
      <p:sp>
        <p:nvSpPr>
          <p:cNvPr id="93" name="Shape 93"/>
          <p:cNvSpPr txBox="1"/>
          <p:nvPr/>
        </p:nvSpPr>
        <p:spPr>
          <a:xfrm>
            <a:off x="213075" y="2085875"/>
            <a:ext cx="4362300" cy="381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94" name="Shape 94"/>
          <p:cNvSpPr txBox="1"/>
          <p:nvPr/>
        </p:nvSpPr>
        <p:spPr>
          <a:xfrm>
            <a:off x="213075" y="2085875"/>
            <a:ext cx="8489100" cy="807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Agenda</a:t>
            </a:r>
          </a:p>
        </p:txBody>
      </p:sp>
      <p:sp>
        <p:nvSpPr>
          <p:cNvPr id="95" name="Shape 95"/>
          <p:cNvSpPr txBox="1"/>
          <p:nvPr/>
        </p:nvSpPr>
        <p:spPr>
          <a:xfrm>
            <a:off x="123750" y="2893175"/>
            <a:ext cx="8915400" cy="3176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Introduction </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ct val="100000"/>
              <a:buFont typeface="Arial"/>
              <a:buChar char="●"/>
            </a:pPr>
            <a:r>
              <a:rPr lang="en-US" sz="1800"/>
              <a:t>Project Features</a:t>
            </a:r>
            <a:br>
              <a:rPr lang="en-US" sz="1800"/>
            </a:br>
          </a:p>
          <a:p>
            <a:pPr indent="-342900" lvl="0" marL="457200" marR="0" rtl="0" algn="l">
              <a:lnSpc>
                <a:spcPct val="100000"/>
              </a:lnSpc>
              <a:spcBef>
                <a:spcPts val="0"/>
              </a:spcBef>
              <a:spcAft>
                <a:spcPts val="0"/>
              </a:spcAft>
              <a:buClr>
                <a:srgbClr val="000000"/>
              </a:buClr>
              <a:buSzPct val="100000"/>
              <a:buFont typeface="Arial"/>
              <a:buChar char="●"/>
            </a:pPr>
            <a:r>
              <a:rPr lang="en-US" sz="1800"/>
              <a:t>Design Concept</a:t>
            </a:r>
            <a:r>
              <a:rPr b="0" i="0" lang="en-US" sz="1800" u="none" cap="none" strike="noStrike">
                <a:solidFill>
                  <a:srgbClr val="000000"/>
                </a:solidFill>
                <a:latin typeface="Arial"/>
                <a:ea typeface="Arial"/>
                <a:cs typeface="Arial"/>
                <a:sym typeface="Arial"/>
              </a:rPr>
              <a:t> </a:t>
            </a:r>
            <a:br>
              <a:rPr b="0" i="0" lang="en-US" sz="1800" u="none" cap="none" strike="noStrike">
                <a:solidFill>
                  <a:srgbClr val="000000"/>
                </a:solidFill>
                <a:latin typeface="Arial"/>
                <a:ea typeface="Arial"/>
                <a:cs typeface="Arial"/>
                <a:sym typeface="Arial"/>
              </a:rPr>
            </a:br>
          </a:p>
          <a:p>
            <a:pPr indent="-342900" lvl="0" marL="457200" marR="0" rtl="0" algn="l">
              <a:lnSpc>
                <a:spcPct val="100000"/>
              </a:lnSpc>
              <a:spcBef>
                <a:spcPts val="0"/>
              </a:spcBef>
              <a:spcAft>
                <a:spcPts val="0"/>
              </a:spcAft>
              <a:buClr>
                <a:srgbClr val="000000"/>
              </a:buClr>
              <a:buSzPct val="100000"/>
              <a:buFont typeface="Arial"/>
              <a:buChar char="●"/>
            </a:pPr>
            <a:r>
              <a:rPr lang="en-US" sz="1800"/>
              <a:t>Issues, challenges and solutions</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ct val="100000"/>
              <a:buFont typeface="Arial"/>
              <a:buChar char="●"/>
            </a:pPr>
            <a:r>
              <a:rPr lang="en-US" sz="1800"/>
              <a:t>Demo</a:t>
            </a:r>
            <a:r>
              <a:rPr b="0" i="0" lang="en-US" sz="1800" u="none" cap="none" strike="noStrike">
                <a:solidFill>
                  <a:srgbClr val="000000"/>
                </a:solidFill>
                <a:latin typeface="Arial"/>
                <a:ea typeface="Arial"/>
                <a:cs typeface="Arial"/>
                <a:sym typeface="Arial"/>
              </a:rPr>
              <a:t> </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pic>
        <p:nvPicPr>
          <p:cNvPr id="100" name="Shape 100"/>
          <p:cNvPicPr preferRelativeResize="0"/>
          <p:nvPr/>
        </p:nvPicPr>
        <p:blipFill rotWithShape="1">
          <a:blip r:embed="rId3">
            <a:alphaModFix/>
          </a:blip>
          <a:srcRect b="0" l="0" r="0" t="0"/>
          <a:stretch/>
        </p:blipFill>
        <p:spPr>
          <a:xfrm>
            <a:off x="18900" y="0"/>
            <a:ext cx="9125100" cy="5943600"/>
          </a:xfrm>
          <a:prstGeom prst="rect">
            <a:avLst/>
          </a:prstGeom>
          <a:noFill/>
          <a:ln>
            <a:noFill/>
          </a:ln>
        </p:spPr>
      </p:pic>
      <p:sp>
        <p:nvSpPr>
          <p:cNvPr id="101" name="Shape 101"/>
          <p:cNvSpPr txBox="1"/>
          <p:nvPr>
            <p:ph type="title"/>
          </p:nvPr>
        </p:nvSpPr>
        <p:spPr>
          <a:xfrm>
            <a:off x="-404675" y="559293"/>
            <a:ext cx="8229600" cy="1158600"/>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1"/>
              </a:buClr>
              <a:buSzPct val="25000"/>
              <a:buFont typeface="Calibri"/>
              <a:buNone/>
            </a:pPr>
            <a:r>
              <a:rPr b="1" i="0" lang="en-US" sz="4400" u="none" cap="none" strike="noStrike">
                <a:solidFill>
                  <a:srgbClr val="3C78D8"/>
                </a:solidFill>
                <a:latin typeface="Calibri"/>
                <a:ea typeface="Calibri"/>
                <a:cs typeface="Calibri"/>
                <a:sym typeface="Calibri"/>
              </a:rPr>
              <a:t>Introduction</a:t>
            </a:r>
          </a:p>
        </p:txBody>
      </p:sp>
      <p:pic>
        <p:nvPicPr>
          <p:cNvPr id="102" name="Shape 102"/>
          <p:cNvPicPr preferRelativeResize="0"/>
          <p:nvPr/>
        </p:nvPicPr>
        <p:blipFill>
          <a:blip r:embed="rId4">
            <a:alphaModFix/>
          </a:blip>
          <a:stretch>
            <a:fillRect/>
          </a:stretch>
        </p:blipFill>
        <p:spPr>
          <a:xfrm>
            <a:off x="6562175" y="389750"/>
            <a:ext cx="2440624" cy="1006974"/>
          </a:xfrm>
          <a:prstGeom prst="rect">
            <a:avLst/>
          </a:prstGeom>
          <a:noFill/>
          <a:ln>
            <a:noFill/>
          </a:ln>
        </p:spPr>
      </p:pic>
      <p:pic>
        <p:nvPicPr>
          <p:cNvPr id="103" name="Shape 103"/>
          <p:cNvPicPr preferRelativeResize="0"/>
          <p:nvPr/>
        </p:nvPicPr>
        <p:blipFill>
          <a:blip r:embed="rId5">
            <a:alphaModFix/>
          </a:blip>
          <a:stretch>
            <a:fillRect/>
          </a:stretch>
        </p:blipFill>
        <p:spPr>
          <a:xfrm>
            <a:off x="1654625" y="1581774"/>
            <a:ext cx="6170291" cy="4242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7" name="Shape 107"/>
        <p:cNvGrpSpPr/>
        <p:nvPr/>
      </p:nvGrpSpPr>
      <p:grpSpPr>
        <a:xfrm>
          <a:off x="0" y="0"/>
          <a:ext cx="0" cy="0"/>
          <a:chOff x="0" y="0"/>
          <a:chExt cx="0" cy="0"/>
        </a:xfrm>
      </p:grpSpPr>
      <p:pic>
        <p:nvPicPr>
          <p:cNvPr id="108" name="Shape 108"/>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09" name="Shape 109"/>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10" name="Shape 110"/>
          <p:cNvSpPr txBox="1"/>
          <p:nvPr/>
        </p:nvSpPr>
        <p:spPr>
          <a:xfrm>
            <a:off x="2246025" y="800"/>
            <a:ext cx="8971500" cy="7164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3600">
                <a:solidFill>
                  <a:srgbClr val="3C78D8"/>
                </a:solidFill>
                <a:latin typeface="Calibri"/>
                <a:ea typeface="Calibri"/>
                <a:cs typeface="Calibri"/>
                <a:sym typeface="Calibri"/>
              </a:rPr>
              <a:t>SmartSales - What does it do?</a:t>
            </a:r>
          </a:p>
        </p:txBody>
      </p:sp>
      <p:sp>
        <p:nvSpPr>
          <p:cNvPr id="111" name="Shape 111"/>
          <p:cNvSpPr txBox="1"/>
          <p:nvPr/>
        </p:nvSpPr>
        <p:spPr>
          <a:xfrm>
            <a:off x="842625" y="2659650"/>
            <a:ext cx="2935200" cy="716400"/>
          </a:xfrm>
          <a:prstGeom prst="rect">
            <a:avLst/>
          </a:prstGeom>
          <a:noFill/>
          <a:ln>
            <a:noFill/>
          </a:ln>
        </p:spPr>
        <p:txBody>
          <a:bodyPr anchorCtr="0" anchor="t" bIns="91425" lIns="91425" rIns="91425" tIns="91425">
            <a:noAutofit/>
          </a:bodyPr>
          <a:lstStyle/>
          <a:p>
            <a:pPr lvl="0" rtl="0">
              <a:spcBef>
                <a:spcPts val="0"/>
              </a:spcBef>
              <a:buNone/>
            </a:pPr>
            <a:r>
              <a:rPr b="1" lang="en-US" sz="2400"/>
              <a:t>Centralize data Data Warehouse</a:t>
            </a:r>
          </a:p>
          <a:p>
            <a:pPr lvl="0" rtl="0">
              <a:spcBef>
                <a:spcPts val="0"/>
              </a:spcBef>
              <a:buClr>
                <a:srgbClr val="000000"/>
              </a:buClr>
              <a:buFont typeface="Arial"/>
              <a:buNone/>
            </a:pPr>
            <a:r>
              <a:t/>
            </a:r>
            <a:endParaRPr b="1" sz="2400"/>
          </a:p>
          <a:p>
            <a:pPr lvl="0" rtl="0">
              <a:spcBef>
                <a:spcPts val="0"/>
              </a:spcBef>
              <a:buNone/>
            </a:pPr>
            <a:r>
              <a:t/>
            </a:r>
            <a:endParaRPr b="1" sz="2400"/>
          </a:p>
          <a:p>
            <a:pPr lvl="0" rtl="0">
              <a:spcBef>
                <a:spcPts val="0"/>
              </a:spcBef>
              <a:buClr>
                <a:srgbClr val="000000"/>
              </a:buClr>
              <a:buFont typeface="Arial"/>
              <a:buNone/>
            </a:pPr>
            <a:r>
              <a:t/>
            </a:r>
            <a:endParaRPr b="1" sz="2400"/>
          </a:p>
          <a:p>
            <a:pPr lvl="0" marR="0" rtl="0" algn="l">
              <a:lnSpc>
                <a:spcPct val="100000"/>
              </a:lnSpc>
              <a:spcBef>
                <a:spcPts val="0"/>
              </a:spcBef>
              <a:spcAft>
                <a:spcPts val="0"/>
              </a:spcAft>
              <a:buNone/>
            </a:pPr>
            <a:r>
              <a:t/>
            </a:r>
            <a:endParaRPr b="1" sz="2400">
              <a:solidFill>
                <a:schemeClr val="dk1"/>
              </a:solidFill>
            </a:endParaRPr>
          </a:p>
        </p:txBody>
      </p:sp>
      <p:pic>
        <p:nvPicPr>
          <p:cNvPr id="112" name="Shape 112"/>
          <p:cNvPicPr preferRelativeResize="0"/>
          <p:nvPr/>
        </p:nvPicPr>
        <p:blipFill>
          <a:blip r:embed="rId4">
            <a:alphaModFix/>
          </a:blip>
          <a:stretch>
            <a:fillRect/>
          </a:stretch>
        </p:blipFill>
        <p:spPr>
          <a:xfrm>
            <a:off x="1096725" y="788662"/>
            <a:ext cx="2166275" cy="1795724"/>
          </a:xfrm>
          <a:prstGeom prst="rect">
            <a:avLst/>
          </a:prstGeom>
          <a:noFill/>
          <a:ln>
            <a:noFill/>
          </a:ln>
        </p:spPr>
      </p:pic>
      <p:sp>
        <p:nvSpPr>
          <p:cNvPr id="113" name="Shape 113"/>
          <p:cNvSpPr txBox="1"/>
          <p:nvPr/>
        </p:nvSpPr>
        <p:spPr>
          <a:xfrm>
            <a:off x="4738598" y="2734925"/>
            <a:ext cx="3367199" cy="716400"/>
          </a:xfrm>
          <a:prstGeom prst="rect">
            <a:avLst/>
          </a:prstGeom>
          <a:noFill/>
          <a:ln>
            <a:noFill/>
          </a:ln>
        </p:spPr>
        <p:txBody>
          <a:bodyPr anchorCtr="0" anchor="t" bIns="91425" lIns="91425" rIns="91425" tIns="91425">
            <a:noAutofit/>
          </a:bodyPr>
          <a:lstStyle/>
          <a:p>
            <a:pPr lvl="0">
              <a:spcBef>
                <a:spcPts val="0"/>
              </a:spcBef>
              <a:buNone/>
            </a:pPr>
            <a:r>
              <a:rPr b="1" lang="en-US" sz="2400"/>
              <a:t>Data Visualization</a:t>
            </a:r>
          </a:p>
        </p:txBody>
      </p:sp>
      <p:pic>
        <p:nvPicPr>
          <p:cNvPr id="114" name="Shape 114"/>
          <p:cNvPicPr preferRelativeResize="0"/>
          <p:nvPr/>
        </p:nvPicPr>
        <p:blipFill>
          <a:blip r:embed="rId5">
            <a:alphaModFix/>
          </a:blip>
          <a:stretch>
            <a:fillRect/>
          </a:stretch>
        </p:blipFill>
        <p:spPr>
          <a:xfrm>
            <a:off x="2055344" y="3451319"/>
            <a:ext cx="4752499" cy="2145475"/>
          </a:xfrm>
          <a:prstGeom prst="rect">
            <a:avLst/>
          </a:prstGeom>
          <a:noFill/>
          <a:ln>
            <a:noFill/>
          </a:ln>
        </p:spPr>
      </p:pic>
      <p:sp>
        <p:nvSpPr>
          <p:cNvPr id="115" name="Shape 115"/>
          <p:cNvSpPr txBox="1"/>
          <p:nvPr/>
        </p:nvSpPr>
        <p:spPr>
          <a:xfrm>
            <a:off x="3480600" y="5424000"/>
            <a:ext cx="2935200" cy="490200"/>
          </a:xfrm>
          <a:prstGeom prst="rect">
            <a:avLst/>
          </a:prstGeom>
          <a:noFill/>
          <a:ln>
            <a:noFill/>
          </a:ln>
        </p:spPr>
        <p:txBody>
          <a:bodyPr anchorCtr="0" anchor="t" bIns="91425" lIns="91425" rIns="91425" tIns="91425">
            <a:noAutofit/>
          </a:bodyPr>
          <a:lstStyle/>
          <a:p>
            <a:pPr lvl="0" rtl="0">
              <a:spcBef>
                <a:spcPts val="0"/>
              </a:spcBef>
              <a:buNone/>
            </a:pPr>
            <a:r>
              <a:rPr b="1" lang="en-US" sz="2400"/>
              <a:t>Single Sign On</a:t>
            </a:r>
          </a:p>
        </p:txBody>
      </p:sp>
      <p:pic>
        <p:nvPicPr>
          <p:cNvPr id="116" name="Shape 116"/>
          <p:cNvPicPr preferRelativeResize="0"/>
          <p:nvPr/>
        </p:nvPicPr>
        <p:blipFill>
          <a:blip r:embed="rId6">
            <a:alphaModFix/>
          </a:blip>
          <a:stretch>
            <a:fillRect/>
          </a:stretch>
        </p:blipFill>
        <p:spPr>
          <a:xfrm>
            <a:off x="4019150" y="1005525"/>
            <a:ext cx="4972050" cy="15049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pic>
        <p:nvPicPr>
          <p:cNvPr id="121" name="Shape 121"/>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22" name="Shape 122"/>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23" name="Shape 123"/>
          <p:cNvSpPr txBox="1"/>
          <p:nvPr/>
        </p:nvSpPr>
        <p:spPr>
          <a:xfrm>
            <a:off x="2852875" y="42650"/>
            <a:ext cx="5989800" cy="6327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3600">
                <a:solidFill>
                  <a:srgbClr val="3C78D8"/>
                </a:solidFill>
                <a:latin typeface="Calibri"/>
                <a:ea typeface="Calibri"/>
                <a:cs typeface="Calibri"/>
                <a:sym typeface="Calibri"/>
              </a:rPr>
              <a:t>Infrastructure Design</a:t>
            </a:r>
          </a:p>
        </p:txBody>
      </p:sp>
      <p:sp>
        <p:nvSpPr>
          <p:cNvPr id="124" name="Shape 124"/>
          <p:cNvSpPr txBox="1"/>
          <p:nvPr/>
        </p:nvSpPr>
        <p:spPr>
          <a:xfrm>
            <a:off x="168225" y="2119500"/>
            <a:ext cx="8848200" cy="3700800"/>
          </a:xfrm>
          <a:prstGeom prst="rect">
            <a:avLst/>
          </a:prstGeom>
          <a:noFill/>
          <a:ln>
            <a:noFill/>
          </a:ln>
        </p:spPr>
        <p:txBody>
          <a:bodyPr anchorCtr="0" anchor="t" bIns="91425" lIns="91425" rIns="91425" tIns="91425">
            <a:noAutofit/>
          </a:bodyPr>
          <a:lstStyle/>
          <a:p>
            <a:pPr lv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id="125" name="Shape 125"/>
          <p:cNvPicPr preferRelativeResize="0"/>
          <p:nvPr/>
        </p:nvPicPr>
        <p:blipFill>
          <a:blip r:embed="rId4">
            <a:alphaModFix/>
          </a:blip>
          <a:stretch>
            <a:fillRect/>
          </a:stretch>
        </p:blipFill>
        <p:spPr>
          <a:xfrm>
            <a:off x="1975575" y="796975"/>
            <a:ext cx="5603235" cy="50233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9" name="Shape 129"/>
        <p:cNvGrpSpPr/>
        <p:nvPr/>
      </p:nvGrpSpPr>
      <p:grpSpPr>
        <a:xfrm>
          <a:off x="0" y="0"/>
          <a:ext cx="0" cy="0"/>
          <a:chOff x="0" y="0"/>
          <a:chExt cx="0" cy="0"/>
        </a:xfrm>
      </p:grpSpPr>
      <p:pic>
        <p:nvPicPr>
          <p:cNvPr id="130" name="Shape 130"/>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31" name="Shape 131"/>
          <p:cNvSpPr txBox="1"/>
          <p:nvPr/>
        </p:nvSpPr>
        <p:spPr>
          <a:xfrm>
            <a:off x="3457275" y="-58275"/>
            <a:ext cx="4321800" cy="618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Database Design</a:t>
            </a:r>
          </a:p>
        </p:txBody>
      </p:sp>
      <p:pic>
        <p:nvPicPr>
          <p:cNvPr descr="smartsales.png" id="132" name="Shape 132"/>
          <p:cNvPicPr preferRelativeResize="0"/>
          <p:nvPr/>
        </p:nvPicPr>
        <p:blipFill>
          <a:blip r:embed="rId4">
            <a:alphaModFix/>
          </a:blip>
          <a:stretch>
            <a:fillRect/>
          </a:stretch>
        </p:blipFill>
        <p:spPr>
          <a:xfrm>
            <a:off x="1835475" y="795899"/>
            <a:ext cx="6162174" cy="50462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6" name="Shape 136"/>
        <p:cNvGrpSpPr/>
        <p:nvPr/>
      </p:nvGrpSpPr>
      <p:grpSpPr>
        <a:xfrm>
          <a:off x="0" y="0"/>
          <a:ext cx="0" cy="0"/>
          <a:chOff x="0" y="0"/>
          <a:chExt cx="0" cy="0"/>
        </a:xfrm>
      </p:grpSpPr>
      <p:pic>
        <p:nvPicPr>
          <p:cNvPr id="137" name="Shape 137"/>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38" name="Shape 138"/>
          <p:cNvSpPr txBox="1"/>
          <p:nvPr/>
        </p:nvSpPr>
        <p:spPr>
          <a:xfrm>
            <a:off x="3457275" y="-58275"/>
            <a:ext cx="4321800" cy="618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AWS-Redshift</a:t>
            </a:r>
          </a:p>
        </p:txBody>
      </p:sp>
      <p:pic>
        <p:nvPicPr>
          <p:cNvPr descr="Screenshot (55).png" id="139" name="Shape 139"/>
          <p:cNvPicPr preferRelativeResize="0"/>
          <p:nvPr/>
        </p:nvPicPr>
        <p:blipFill>
          <a:blip r:embed="rId4">
            <a:alphaModFix/>
          </a:blip>
          <a:stretch>
            <a:fillRect/>
          </a:stretch>
        </p:blipFill>
        <p:spPr>
          <a:xfrm>
            <a:off x="879050" y="998875"/>
            <a:ext cx="7731976" cy="4347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3" name="Shape 143"/>
        <p:cNvGrpSpPr/>
        <p:nvPr/>
      </p:nvGrpSpPr>
      <p:grpSpPr>
        <a:xfrm>
          <a:off x="0" y="0"/>
          <a:ext cx="0" cy="0"/>
          <a:chOff x="0" y="0"/>
          <a:chExt cx="0" cy="0"/>
        </a:xfrm>
      </p:grpSpPr>
      <p:pic>
        <p:nvPicPr>
          <p:cNvPr id="144" name="Shape 144"/>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45" name="Shape 145"/>
          <p:cNvSpPr txBox="1"/>
          <p:nvPr/>
        </p:nvSpPr>
        <p:spPr>
          <a:xfrm>
            <a:off x="252400" y="650900"/>
            <a:ext cx="8645700" cy="618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Extract Transform Load with Talend</a:t>
            </a:r>
          </a:p>
        </p:txBody>
      </p:sp>
      <p:sp>
        <p:nvSpPr>
          <p:cNvPr id="146" name="Shape 146"/>
          <p:cNvSpPr txBox="1"/>
          <p:nvPr/>
        </p:nvSpPr>
        <p:spPr>
          <a:xfrm>
            <a:off x="157000" y="1693375"/>
            <a:ext cx="8825700" cy="4115700"/>
          </a:xfrm>
          <a:prstGeom prst="rect">
            <a:avLst/>
          </a:prstGeom>
          <a:noFill/>
          <a:ln>
            <a:noFill/>
          </a:ln>
        </p:spPr>
        <p:txBody>
          <a:bodyPr anchorCtr="0" anchor="t" bIns="91425" lIns="91425" rIns="91425" tIns="91425">
            <a:noAutofit/>
          </a:bodyPr>
          <a:lstStyle/>
          <a:p>
            <a:pPr lv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descr="Screenshot (57).png" id="147" name="Shape 147"/>
          <p:cNvPicPr preferRelativeResize="0"/>
          <p:nvPr/>
        </p:nvPicPr>
        <p:blipFill rotWithShape="1">
          <a:blip r:embed="rId4">
            <a:alphaModFix/>
          </a:blip>
          <a:srcRect b="0" l="0" r="0" t="0"/>
          <a:stretch/>
        </p:blipFill>
        <p:spPr>
          <a:xfrm>
            <a:off x="769687" y="1462999"/>
            <a:ext cx="7600314" cy="42731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1" name="Shape 151"/>
        <p:cNvGrpSpPr/>
        <p:nvPr/>
      </p:nvGrpSpPr>
      <p:grpSpPr>
        <a:xfrm>
          <a:off x="0" y="0"/>
          <a:ext cx="0" cy="0"/>
          <a:chOff x="0" y="0"/>
          <a:chExt cx="0" cy="0"/>
        </a:xfrm>
      </p:grpSpPr>
      <p:pic>
        <p:nvPicPr>
          <p:cNvPr id="152" name="Shape 152"/>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53" name="Shape 153"/>
          <p:cNvSpPr txBox="1"/>
          <p:nvPr/>
        </p:nvSpPr>
        <p:spPr>
          <a:xfrm>
            <a:off x="252400" y="650900"/>
            <a:ext cx="8645700" cy="6183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AWS Redshift</a:t>
            </a:r>
          </a:p>
        </p:txBody>
      </p:sp>
      <p:sp>
        <p:nvSpPr>
          <p:cNvPr id="154" name="Shape 154"/>
          <p:cNvSpPr txBox="1"/>
          <p:nvPr/>
        </p:nvSpPr>
        <p:spPr>
          <a:xfrm>
            <a:off x="157000" y="1693375"/>
            <a:ext cx="8825700" cy="4115700"/>
          </a:xfrm>
          <a:prstGeom prst="rect">
            <a:avLst/>
          </a:prstGeom>
          <a:noFill/>
          <a:ln>
            <a:noFill/>
          </a:ln>
        </p:spPr>
        <p:txBody>
          <a:bodyPr anchorCtr="0" anchor="t" bIns="91425" lIns="91425" rIns="91425" tIns="91425">
            <a:noAutofit/>
          </a:bodyPr>
          <a:lstStyle/>
          <a:p>
            <a:pPr lvl="0" marR="0" rtl="0" algn="l">
              <a:lnSpc>
                <a:spcPct val="100000"/>
              </a:lnSpc>
              <a:spcBef>
                <a:spcPts val="0"/>
              </a:spcBef>
              <a:spcAft>
                <a:spcPts val="0"/>
              </a:spcAft>
              <a:buNone/>
            </a:pPr>
            <a:r>
              <a:t/>
            </a:r>
            <a:endParaRPr b="0" i="0" sz="1800" u="none" cap="none" strike="noStrike">
              <a:solidFill>
                <a:schemeClr val="dk1"/>
              </a:solidFill>
              <a:latin typeface="Arial"/>
              <a:ea typeface="Arial"/>
              <a:cs typeface="Arial"/>
              <a:sym typeface="Arial"/>
            </a:endParaRPr>
          </a:p>
        </p:txBody>
      </p:sp>
      <p:pic>
        <p:nvPicPr>
          <p:cNvPr descr="Screenshot (51).png" id="155" name="Shape 155"/>
          <p:cNvPicPr preferRelativeResize="0"/>
          <p:nvPr/>
        </p:nvPicPr>
        <p:blipFill>
          <a:blip r:embed="rId4">
            <a:alphaModFix/>
          </a:blip>
          <a:stretch>
            <a:fillRect/>
          </a:stretch>
        </p:blipFill>
        <p:spPr>
          <a:xfrm>
            <a:off x="839875" y="1523499"/>
            <a:ext cx="7320356" cy="4115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